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329" r:id="rId3"/>
    <p:sldId id="313" r:id="rId4"/>
    <p:sldId id="318" r:id="rId5"/>
    <p:sldId id="323" r:id="rId6"/>
    <p:sldId id="330"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sch-van Stek, Jessica" initials="HSJ" lastIdx="0" clrIdx="0">
    <p:extLst>
      <p:ext uri="{19B8F6BF-5375-455C-9EA6-DF929625EA0E}">
        <p15:presenceInfo xmlns:p15="http://schemas.microsoft.com/office/powerpoint/2012/main" userId="S-1-5-21-279125700-1301234911-246379617-11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cherm">
    <p:bg>
      <p:bgPr>
        <a:blipFill dpi="0" rotWithShape="1">
          <a:blip r:embed="rId2">
            <a:lum/>
          </a:blip>
          <a:srcRect/>
          <a:tile tx="0" ty="508000" sx="77000" sy="77000" flip="none" algn="tl"/>
        </a:blip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4C363221-601F-42CD-92D5-2E115C3ACA10}"/>
              </a:ext>
            </a:extLst>
          </p:cNvPr>
          <p:cNvSpPr>
            <a:spLocks noChangeAspect="1"/>
          </p:cNvSpPr>
          <p:nvPr/>
        </p:nvSpPr>
        <p:spPr bwMode="auto">
          <a:xfrm>
            <a:off x="-4873" y="-10578"/>
            <a:ext cx="12203226" cy="4146681"/>
          </a:xfrm>
          <a:custGeom>
            <a:avLst/>
            <a:gdLst>
              <a:gd name="T0" fmla="*/ 0 w 3221"/>
              <a:gd name="T1" fmla="*/ 0 h 1343"/>
              <a:gd name="T2" fmla="*/ 0 w 3221"/>
              <a:gd name="T3" fmla="*/ 1343 h 1343"/>
              <a:gd name="T4" fmla="*/ 3221 w 3221"/>
              <a:gd name="T5" fmla="*/ 629 h 1343"/>
              <a:gd name="T6" fmla="*/ 3221 w 3221"/>
              <a:gd name="T7" fmla="*/ 0 h 1343"/>
              <a:gd name="T8" fmla="*/ 0 w 3221"/>
              <a:gd name="T9" fmla="*/ 0 h 1343"/>
              <a:gd name="connsiteX0" fmla="*/ 0 w 10007"/>
              <a:gd name="connsiteY0" fmla="*/ 0 h 10000"/>
              <a:gd name="connsiteX1" fmla="*/ 0 w 10007"/>
              <a:gd name="connsiteY1" fmla="*/ 10000 h 10000"/>
              <a:gd name="connsiteX2" fmla="*/ 10000 w 10007"/>
              <a:gd name="connsiteY2" fmla="*/ 4684 h 10000"/>
              <a:gd name="connsiteX3" fmla="*/ 10007 w 10007"/>
              <a:gd name="connsiteY3" fmla="*/ 1838 h 10000"/>
              <a:gd name="connsiteX4" fmla="*/ 0 w 10007"/>
              <a:gd name="connsiteY4" fmla="*/ 0 h 10000"/>
              <a:gd name="connsiteX0" fmla="*/ 0 w 10007"/>
              <a:gd name="connsiteY0" fmla="*/ 0 h 10000"/>
              <a:gd name="connsiteX1" fmla="*/ 0 w 10007"/>
              <a:gd name="connsiteY1" fmla="*/ 10000 h 10000"/>
              <a:gd name="connsiteX2" fmla="*/ 10000 w 10007"/>
              <a:gd name="connsiteY2" fmla="*/ 4684 h 10000"/>
              <a:gd name="connsiteX3" fmla="*/ 10007 w 10007"/>
              <a:gd name="connsiteY3" fmla="*/ 3113 h 10000"/>
              <a:gd name="connsiteX4" fmla="*/ 0 w 10007"/>
              <a:gd name="connsiteY4" fmla="*/ 0 h 10000"/>
              <a:gd name="connsiteX0" fmla="*/ 0 w 10000"/>
              <a:gd name="connsiteY0" fmla="*/ 0 h 10000"/>
              <a:gd name="connsiteX1" fmla="*/ 0 w 10000"/>
              <a:gd name="connsiteY1" fmla="*/ 10000 h 10000"/>
              <a:gd name="connsiteX2" fmla="*/ 10000 w 10000"/>
              <a:gd name="connsiteY2" fmla="*/ 4684 h 10000"/>
              <a:gd name="connsiteX3" fmla="*/ 10000 w 10000"/>
              <a:gd name="connsiteY3" fmla="*/ 1838 h 10000"/>
              <a:gd name="connsiteX4" fmla="*/ 0 w 10000"/>
              <a:gd name="connsiteY4" fmla="*/ 0 h 10000"/>
              <a:gd name="connsiteX0" fmla="*/ 0 w 10041"/>
              <a:gd name="connsiteY0" fmla="*/ 0 h 8212"/>
              <a:gd name="connsiteX1" fmla="*/ 41 w 10041"/>
              <a:gd name="connsiteY1" fmla="*/ 8212 h 8212"/>
              <a:gd name="connsiteX2" fmla="*/ 10041 w 10041"/>
              <a:gd name="connsiteY2" fmla="*/ 2896 h 8212"/>
              <a:gd name="connsiteX3" fmla="*/ 10041 w 10041"/>
              <a:gd name="connsiteY3" fmla="*/ 50 h 8212"/>
              <a:gd name="connsiteX4" fmla="*/ 0 w 10041"/>
              <a:gd name="connsiteY4" fmla="*/ 0 h 8212"/>
              <a:gd name="connsiteX0" fmla="*/ 0 w 9979"/>
              <a:gd name="connsiteY0" fmla="*/ 0 h 9960"/>
              <a:gd name="connsiteX1" fmla="*/ 20 w 9979"/>
              <a:gd name="connsiteY1" fmla="*/ 9960 h 9960"/>
              <a:gd name="connsiteX2" fmla="*/ 9979 w 9979"/>
              <a:gd name="connsiteY2" fmla="*/ 3487 h 9960"/>
              <a:gd name="connsiteX3" fmla="*/ 9979 w 9979"/>
              <a:gd name="connsiteY3" fmla="*/ 21 h 9960"/>
              <a:gd name="connsiteX4" fmla="*/ 0 w 9979"/>
              <a:gd name="connsiteY4" fmla="*/ 0 h 9960"/>
              <a:gd name="connsiteX0" fmla="*/ 0 w 10000"/>
              <a:gd name="connsiteY0" fmla="*/ 0 h 9960"/>
              <a:gd name="connsiteX1" fmla="*/ 6 w 10000"/>
              <a:gd name="connsiteY1" fmla="*/ 9960 h 9960"/>
              <a:gd name="connsiteX2" fmla="*/ 10000 w 10000"/>
              <a:gd name="connsiteY2" fmla="*/ 3501 h 9960"/>
              <a:gd name="connsiteX3" fmla="*/ 10000 w 10000"/>
              <a:gd name="connsiteY3" fmla="*/ 21 h 9960"/>
              <a:gd name="connsiteX4" fmla="*/ 0 w 10000"/>
              <a:gd name="connsiteY4" fmla="*/ 0 h 9960"/>
              <a:gd name="connsiteX0" fmla="*/ 125 w 9995"/>
              <a:gd name="connsiteY0" fmla="*/ 24 h 9979"/>
              <a:gd name="connsiteX1" fmla="*/ 1 w 9995"/>
              <a:gd name="connsiteY1" fmla="*/ 9979 h 9979"/>
              <a:gd name="connsiteX2" fmla="*/ 9995 w 9995"/>
              <a:gd name="connsiteY2" fmla="*/ 3494 h 9979"/>
              <a:gd name="connsiteX3" fmla="*/ 9995 w 9995"/>
              <a:gd name="connsiteY3" fmla="*/ 0 h 9979"/>
              <a:gd name="connsiteX4" fmla="*/ 125 w 9995"/>
              <a:gd name="connsiteY4" fmla="*/ 24 h 9979"/>
              <a:gd name="connsiteX0" fmla="*/ 0 w 10005"/>
              <a:gd name="connsiteY0" fmla="*/ 0 h 10021"/>
              <a:gd name="connsiteX1" fmla="*/ 6 w 10005"/>
              <a:gd name="connsiteY1" fmla="*/ 10021 h 10021"/>
              <a:gd name="connsiteX2" fmla="*/ 10005 w 10005"/>
              <a:gd name="connsiteY2" fmla="*/ 3522 h 10021"/>
              <a:gd name="connsiteX3" fmla="*/ 10005 w 10005"/>
              <a:gd name="connsiteY3" fmla="*/ 21 h 10021"/>
              <a:gd name="connsiteX4" fmla="*/ 0 w 10005"/>
              <a:gd name="connsiteY4" fmla="*/ 0 h 10021"/>
              <a:gd name="connsiteX0" fmla="*/ 5 w 10010"/>
              <a:gd name="connsiteY0" fmla="*/ 0 h 10021"/>
              <a:gd name="connsiteX1" fmla="*/ 11 w 10010"/>
              <a:gd name="connsiteY1" fmla="*/ 10021 h 10021"/>
              <a:gd name="connsiteX2" fmla="*/ 10010 w 10010"/>
              <a:gd name="connsiteY2" fmla="*/ 3522 h 10021"/>
              <a:gd name="connsiteX3" fmla="*/ 10010 w 10010"/>
              <a:gd name="connsiteY3" fmla="*/ 21 h 10021"/>
              <a:gd name="connsiteX4" fmla="*/ 5 w 10010"/>
              <a:gd name="connsiteY4" fmla="*/ 0 h 10021"/>
              <a:gd name="connsiteX0" fmla="*/ 5 w 10010"/>
              <a:gd name="connsiteY0" fmla="*/ 0 h 10044"/>
              <a:gd name="connsiteX1" fmla="*/ 11 w 10010"/>
              <a:gd name="connsiteY1" fmla="*/ 10044 h 10044"/>
              <a:gd name="connsiteX2" fmla="*/ 10010 w 10010"/>
              <a:gd name="connsiteY2" fmla="*/ 3522 h 10044"/>
              <a:gd name="connsiteX3" fmla="*/ 10010 w 10010"/>
              <a:gd name="connsiteY3" fmla="*/ 21 h 10044"/>
              <a:gd name="connsiteX4" fmla="*/ 5 w 10010"/>
              <a:gd name="connsiteY4" fmla="*/ 0 h 10044"/>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4 w 10009"/>
              <a:gd name="connsiteY0" fmla="*/ 24 h 10069"/>
              <a:gd name="connsiteX1" fmla="*/ 10 w 10009"/>
              <a:gd name="connsiteY1" fmla="*/ 10068 h 10069"/>
              <a:gd name="connsiteX2" fmla="*/ 10009 w 10009"/>
              <a:gd name="connsiteY2" fmla="*/ 3546 h 10069"/>
              <a:gd name="connsiteX3" fmla="*/ 10009 w 10009"/>
              <a:gd name="connsiteY3" fmla="*/ 0 h 10069"/>
              <a:gd name="connsiteX4" fmla="*/ 4 w 10009"/>
              <a:gd name="connsiteY4" fmla="*/ 24 h 1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69">
                <a:moveTo>
                  <a:pt x="4" y="24"/>
                </a:moveTo>
                <a:cubicBezTo>
                  <a:pt x="-5" y="3390"/>
                  <a:pt x="4" y="10168"/>
                  <a:pt x="10" y="10068"/>
                </a:cubicBezTo>
                <a:lnTo>
                  <a:pt x="10009" y="3546"/>
                </a:lnTo>
                <a:cubicBezTo>
                  <a:pt x="10011" y="2378"/>
                  <a:pt x="10007" y="1168"/>
                  <a:pt x="10009" y="0"/>
                </a:cubicBezTo>
                <a:lnTo>
                  <a:pt x="4" y="24"/>
                </a:lnTo>
                <a:close/>
              </a:path>
            </a:pathLst>
          </a:custGeom>
          <a:solidFill>
            <a:srgbClr val="0068B3">
              <a:alpha val="90000"/>
            </a:srgbClr>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Rechthoekige driehoek 11">
            <a:extLst>
              <a:ext uri="{FF2B5EF4-FFF2-40B4-BE49-F238E27FC236}">
                <a16:creationId xmlns:a16="http://schemas.microsoft.com/office/drawing/2014/main" id="{D34261FE-1727-4793-8AE9-D0D93231E747}"/>
              </a:ext>
            </a:extLst>
          </p:cNvPr>
          <p:cNvSpPr/>
          <p:nvPr/>
        </p:nvSpPr>
        <p:spPr>
          <a:xfrm flipH="1">
            <a:off x="5896047" y="5438274"/>
            <a:ext cx="6302305" cy="14197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0C62BF5-BFEE-46F2-AFF5-40BF609512C0}"/>
              </a:ext>
            </a:extLst>
          </p:cNvPr>
          <p:cNvSpPr>
            <a:spLocks noGrp="1"/>
          </p:cNvSpPr>
          <p:nvPr userDrawn="1">
            <p:ph type="ctrTitle" hasCustomPrompt="1"/>
          </p:nvPr>
        </p:nvSpPr>
        <p:spPr>
          <a:xfrm>
            <a:off x="242599" y="1220793"/>
            <a:ext cx="9150354" cy="1027888"/>
          </a:xfrm>
          <a:prstGeom prst="rect">
            <a:avLst/>
          </a:prstGeom>
        </p:spPr>
        <p:txBody>
          <a:bodyPr anchor="t" anchorCtr="0">
            <a:noAutofit/>
          </a:bodyPr>
          <a:lstStyle>
            <a:lvl1pPr algn="l">
              <a:lnSpc>
                <a:spcPts val="4000"/>
              </a:lnSpc>
              <a:defRPr sz="3600" b="1">
                <a:solidFill>
                  <a:schemeClr val="bg1"/>
                </a:solidFill>
                <a:latin typeface="Arial" panose="020B0604020202020204" pitchFamily="34" charset="0"/>
                <a:cs typeface="Arial" panose="020B0604020202020204" pitchFamily="34" charset="0"/>
              </a:defRPr>
            </a:lvl1pPr>
          </a:lstStyle>
          <a:p>
            <a:r>
              <a:rPr lang="en-US" dirty="0"/>
              <a:t>Teaming up for animal health</a:t>
            </a:r>
            <a:endParaRPr lang="nl-NL" dirty="0"/>
          </a:p>
        </p:txBody>
      </p:sp>
      <p:sp>
        <p:nvSpPr>
          <p:cNvPr id="3" name="Ondertitel 2">
            <a:extLst>
              <a:ext uri="{FF2B5EF4-FFF2-40B4-BE49-F238E27FC236}">
                <a16:creationId xmlns:a16="http://schemas.microsoft.com/office/drawing/2014/main" id="{74AD38BD-FB0B-4037-A034-107ED85593A9}"/>
              </a:ext>
            </a:extLst>
          </p:cNvPr>
          <p:cNvSpPr>
            <a:spLocks noGrp="1"/>
          </p:cNvSpPr>
          <p:nvPr userDrawn="1">
            <p:ph type="subTitle" idx="1" hasCustomPrompt="1"/>
          </p:nvPr>
        </p:nvSpPr>
        <p:spPr>
          <a:xfrm>
            <a:off x="242598" y="1774960"/>
            <a:ext cx="9144000" cy="473721"/>
          </a:xfrm>
        </p:spPr>
        <p:txBody>
          <a:bodyPr anchor="t" anchorCtr="0">
            <a:noAutofit/>
          </a:bodyPr>
          <a:lstStyle>
            <a:lvl1pPr marL="0" indent="0" algn="l">
              <a:lnSpc>
                <a:spcPts val="2400"/>
              </a:lnSpc>
              <a:spcBef>
                <a:spcPts val="0"/>
              </a:spcBef>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 the interest of animals, their owners and society at large</a:t>
            </a:r>
            <a:endParaRPr lang="nl-NL" dirty="0"/>
          </a:p>
        </p:txBody>
      </p:sp>
      <p:sp>
        <p:nvSpPr>
          <p:cNvPr id="36" name="Tijdelijke aanduiding voor tekst 35">
            <a:extLst>
              <a:ext uri="{FF2B5EF4-FFF2-40B4-BE49-F238E27FC236}">
                <a16:creationId xmlns:a16="http://schemas.microsoft.com/office/drawing/2014/main" id="{F7747CC3-002F-4E0C-8CB4-F724175EA01C}"/>
              </a:ext>
            </a:extLst>
          </p:cNvPr>
          <p:cNvSpPr>
            <a:spLocks noGrp="1"/>
          </p:cNvSpPr>
          <p:nvPr userDrawn="1">
            <p:ph type="body" sz="quarter" idx="13" hasCustomPrompt="1"/>
          </p:nvPr>
        </p:nvSpPr>
        <p:spPr>
          <a:xfrm>
            <a:off x="242598" y="2266472"/>
            <a:ext cx="4851916" cy="395550"/>
          </a:xfrm>
        </p:spPr>
        <p:txBody>
          <a:bodyPr>
            <a:no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nl-NL" dirty="0"/>
              <a:t>&lt;Naam Achternaam&gt;</a:t>
            </a:r>
          </a:p>
        </p:txBody>
      </p:sp>
      <p:sp>
        <p:nvSpPr>
          <p:cNvPr id="4" name="Tijdelijke aanduiding voor datum 3">
            <a:extLst>
              <a:ext uri="{FF2B5EF4-FFF2-40B4-BE49-F238E27FC236}">
                <a16:creationId xmlns:a16="http://schemas.microsoft.com/office/drawing/2014/main" id="{4EC08ABC-2722-4C38-933D-929793B0CF30}"/>
              </a:ext>
            </a:extLst>
          </p:cNvPr>
          <p:cNvSpPr>
            <a:spLocks noGrp="1"/>
          </p:cNvSpPr>
          <p:nvPr userDrawn="1">
            <p:ph type="dt" sz="half" idx="10"/>
          </p:nvPr>
        </p:nvSpPr>
        <p:spPr>
          <a:xfrm>
            <a:off x="242598" y="2680684"/>
            <a:ext cx="1229409" cy="302534"/>
          </a:xfrm>
        </p:spPr>
        <p:txBody>
          <a:bodyPr/>
          <a:lstStyle>
            <a:lvl1pPr>
              <a:defRPr sz="1400">
                <a:solidFill>
                  <a:schemeClr val="bg1"/>
                </a:solidFill>
                <a:latin typeface="Arial" panose="020B0604020202020204" pitchFamily="34" charset="0"/>
                <a:cs typeface="Arial" panose="020B0604020202020204" pitchFamily="34" charset="0"/>
              </a:defRPr>
            </a:lvl1pPr>
          </a:lstStyle>
          <a:p>
            <a:fld id="{D55A175F-FD5E-4B81-9163-CB2D30269CB3}" type="datetime1">
              <a:rPr lang="nl-NL" smtClean="0"/>
              <a:t>2-11-2023</a:t>
            </a:fld>
            <a:endParaRPr lang="nl-NL" dirty="0"/>
          </a:p>
        </p:txBody>
      </p:sp>
      <p:sp>
        <p:nvSpPr>
          <p:cNvPr id="6" name="Tijdelijke aanduiding voor dianummer 5">
            <a:extLst>
              <a:ext uri="{FF2B5EF4-FFF2-40B4-BE49-F238E27FC236}">
                <a16:creationId xmlns:a16="http://schemas.microsoft.com/office/drawing/2014/main" id="{2DE946D9-95A4-41F3-B1E1-8DD06A8FC00F}"/>
              </a:ext>
            </a:extLst>
          </p:cNvPr>
          <p:cNvSpPr>
            <a:spLocks noGrp="1"/>
          </p:cNvSpPr>
          <p:nvPr userDrawn="1">
            <p:ph type="sldNum" sz="quarter" idx="12"/>
          </p:nvPr>
        </p:nvSpPr>
        <p:spPr/>
        <p:txBody>
          <a:bodyPr/>
          <a:lstStyle>
            <a:lvl1pPr>
              <a:defRPr>
                <a:solidFill>
                  <a:schemeClr val="tx1">
                    <a:lumMod val="75000"/>
                    <a:lumOff val="25000"/>
                  </a:schemeClr>
                </a:solidFill>
              </a:defRPr>
            </a:lvl1pPr>
          </a:lstStyle>
          <a:p>
            <a:fld id="{6FD12C59-4D8A-42CE-AAF6-71F18F7A5AA2}" type="slidenum">
              <a:rPr lang="nl-NL" smtClean="0"/>
              <a:pPr/>
              <a:t>‹nr.›</a:t>
            </a:fld>
            <a:endParaRPr lang="nl-NL" dirty="0"/>
          </a:p>
        </p:txBody>
      </p:sp>
      <p:grpSp>
        <p:nvGrpSpPr>
          <p:cNvPr id="84" name="Groep 83"/>
          <p:cNvGrpSpPr/>
          <p:nvPr userDrawn="1"/>
        </p:nvGrpSpPr>
        <p:grpSpPr>
          <a:xfrm>
            <a:off x="-11227" y="-10577"/>
            <a:ext cx="12209579" cy="1093152"/>
            <a:chOff x="-11227" y="-10577"/>
            <a:chExt cx="12209579" cy="1093152"/>
          </a:xfrm>
        </p:grpSpPr>
        <p:sp>
          <p:nvSpPr>
            <p:cNvPr id="9" name="Rechthoek 8">
              <a:extLst>
                <a:ext uri="{FF2B5EF4-FFF2-40B4-BE49-F238E27FC236}">
                  <a16:creationId xmlns:a16="http://schemas.microsoft.com/office/drawing/2014/main" id="{4944341B-4A4B-414D-BD3A-92AB903F7FB2}"/>
                </a:ext>
              </a:extLst>
            </p:cNvPr>
            <p:cNvSpPr/>
            <p:nvPr userDrawn="1"/>
          </p:nvSpPr>
          <p:spPr>
            <a:xfrm>
              <a:off x="-11227" y="-10577"/>
              <a:ext cx="12209579" cy="78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8"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7" name="Picture 2" descr="C:\Users\streekw\Desktop\Ahead in animal health.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4277" b="12604"/>
          <a:stretch/>
        </p:blipFill>
        <p:spPr bwMode="auto">
          <a:xfrm>
            <a:off x="464069" y="73684"/>
            <a:ext cx="1291616" cy="64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1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slide kleine herkauwers">
    <p:bg>
      <p:bgPr>
        <a:solidFill>
          <a:schemeClr val="bg1"/>
        </a:solidFill>
        <a:effectLst/>
      </p:bgPr>
    </p:bg>
    <p:spTree>
      <p:nvGrpSpPr>
        <p:cNvPr id="1" name=""/>
        <p:cNvGrpSpPr/>
        <p:nvPr/>
      </p:nvGrpSpPr>
      <p:grpSpPr>
        <a:xfrm>
          <a:off x="0" y="0"/>
          <a:ext cx="0" cy="0"/>
          <a:chOff x="0" y="0"/>
          <a:chExt cx="0" cy="0"/>
        </a:xfrm>
      </p:grpSpPr>
      <p:pic>
        <p:nvPicPr>
          <p:cNvPr id="1027" name="Picture 3" descr="J:\Office\Marktcomm\Corporate\Huisstijl\Powerpoint\Sectoren\Corporate\Template\Afbeeldingen\kariann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0559" y="773835"/>
            <a:ext cx="3721441" cy="6084165"/>
          </a:xfrm>
          <a:prstGeom prst="rect">
            <a:avLst/>
          </a:prstGeom>
          <a:noFill/>
          <a:extLst>
            <a:ext uri="{909E8E84-426E-40DD-AFC4-6F175D3DCCD1}">
              <a14:hiddenFill xmlns:a14="http://schemas.microsoft.com/office/drawing/2010/main">
                <a:solidFill>
                  <a:srgbClr val="FFFFFF"/>
                </a:solidFill>
              </a14:hiddenFill>
            </a:ext>
          </a:extLst>
        </p:spPr>
      </p:pic>
      <p:sp>
        <p:nvSpPr>
          <p:cNvPr id="28" name="Rechthoek 27">
            <a:extLst>
              <a:ext uri="{FF2B5EF4-FFF2-40B4-BE49-F238E27FC236}">
                <a16:creationId xmlns:a16="http://schemas.microsoft.com/office/drawing/2014/main" id="{A9E21112-E41E-4DD2-8C15-A3F150F808AD}"/>
              </a:ext>
            </a:extLst>
          </p:cNvPr>
          <p:cNvSpPr/>
          <p:nvPr userDrawn="1"/>
        </p:nvSpPr>
        <p:spPr>
          <a:xfrm>
            <a:off x="10183091" y="97990"/>
            <a:ext cx="2008909" cy="6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hthoek 28">
            <a:extLst>
              <a:ext uri="{FF2B5EF4-FFF2-40B4-BE49-F238E27FC236}">
                <a16:creationId xmlns:a16="http://schemas.microsoft.com/office/drawing/2014/main" id="{E3DFE3CE-B635-414A-AE03-7CB9D0131D3F}"/>
              </a:ext>
            </a:extLst>
          </p:cNvPr>
          <p:cNvSpPr/>
          <p:nvPr userDrawn="1"/>
        </p:nvSpPr>
        <p:spPr>
          <a:xfrm>
            <a:off x="0" y="0"/>
            <a:ext cx="12198350" cy="78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B8561F16-82EA-4A34-98F9-5C52A1EC262E}"/>
              </a:ext>
            </a:extLst>
          </p:cNvPr>
          <p:cNvSpPr>
            <a:spLocks noGrp="1"/>
          </p:cNvSpPr>
          <p:nvPr>
            <p:ph idx="1"/>
          </p:nvPr>
        </p:nvSpPr>
        <p:spPr>
          <a:xfrm>
            <a:off x="401215" y="1193517"/>
            <a:ext cx="11551299" cy="5056745"/>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DFBCCB10-BFCA-4237-B177-CF4F4BFA26FF}"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3" name="Groep 22"/>
          <p:cNvGrpSpPr/>
          <p:nvPr userDrawn="1"/>
        </p:nvGrpSpPr>
        <p:grpSpPr>
          <a:xfrm>
            <a:off x="10277393" y="188426"/>
            <a:ext cx="1689320" cy="785333"/>
            <a:chOff x="10277393" y="188426"/>
            <a:chExt cx="1689320" cy="785333"/>
          </a:xfrm>
        </p:grpSpPr>
        <p:sp>
          <p:nvSpPr>
            <p:cNvPr id="24"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hoek 24"/>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6"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3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slide varken">
    <p:bg>
      <p:bgPr>
        <a:solidFill>
          <a:schemeClr val="bg1"/>
        </a:solidFill>
        <a:effectLst/>
      </p:bgPr>
    </p:bg>
    <p:spTree>
      <p:nvGrpSpPr>
        <p:cNvPr id="1" name=""/>
        <p:cNvGrpSpPr/>
        <p:nvPr/>
      </p:nvGrpSpPr>
      <p:grpSpPr>
        <a:xfrm>
          <a:off x="0" y="0"/>
          <a:ext cx="0" cy="0"/>
          <a:chOff x="0" y="0"/>
          <a:chExt cx="0" cy="0"/>
        </a:xfrm>
      </p:grpSpPr>
      <p:pic>
        <p:nvPicPr>
          <p:cNvPr id="2051" name="Picture 3" descr="J:\Office\Marktcomm\Corporate\Huisstijl\Powerpoint\Sectoren\Corporate\Template\Afbeeldingen\The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31481" y="709947"/>
            <a:ext cx="3760519" cy="6148053"/>
          </a:xfrm>
          <a:prstGeom prst="rect">
            <a:avLst/>
          </a:prstGeom>
          <a:noFill/>
          <a:extLst>
            <a:ext uri="{909E8E84-426E-40DD-AFC4-6F175D3DCCD1}">
              <a14:hiddenFill xmlns:a14="http://schemas.microsoft.com/office/drawing/2010/main">
                <a:solidFill>
                  <a:srgbClr val="FFFFFF"/>
                </a:solidFill>
              </a14:hiddenFill>
            </a:ext>
          </a:extLst>
        </p:spPr>
      </p:pic>
      <p:sp>
        <p:nvSpPr>
          <p:cNvPr id="28" name="Rechthoek 27">
            <a:extLst>
              <a:ext uri="{FF2B5EF4-FFF2-40B4-BE49-F238E27FC236}">
                <a16:creationId xmlns:a16="http://schemas.microsoft.com/office/drawing/2014/main" id="{A9E21112-E41E-4DD2-8C15-A3F150F808AD}"/>
              </a:ext>
            </a:extLst>
          </p:cNvPr>
          <p:cNvSpPr/>
          <p:nvPr userDrawn="1"/>
        </p:nvSpPr>
        <p:spPr>
          <a:xfrm>
            <a:off x="10183091" y="97990"/>
            <a:ext cx="2008909" cy="6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hthoek 28">
            <a:extLst>
              <a:ext uri="{FF2B5EF4-FFF2-40B4-BE49-F238E27FC236}">
                <a16:creationId xmlns:a16="http://schemas.microsoft.com/office/drawing/2014/main" id="{E3DFE3CE-B635-414A-AE03-7CB9D0131D3F}"/>
              </a:ext>
            </a:extLst>
          </p:cNvPr>
          <p:cNvSpPr/>
          <p:nvPr userDrawn="1"/>
        </p:nvSpPr>
        <p:spPr>
          <a:xfrm>
            <a:off x="0" y="0"/>
            <a:ext cx="12198350" cy="78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B8561F16-82EA-4A34-98F9-5C52A1EC262E}"/>
              </a:ext>
            </a:extLst>
          </p:cNvPr>
          <p:cNvSpPr>
            <a:spLocks noGrp="1"/>
          </p:cNvSpPr>
          <p:nvPr>
            <p:ph idx="1"/>
          </p:nvPr>
        </p:nvSpPr>
        <p:spPr>
          <a:xfrm>
            <a:off x="401215" y="1193517"/>
            <a:ext cx="11551299" cy="5056745"/>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DFBCCB10-BFCA-4237-B177-CF4F4BFA26FF}"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3" name="Groep 22"/>
          <p:cNvGrpSpPr/>
          <p:nvPr userDrawn="1"/>
        </p:nvGrpSpPr>
        <p:grpSpPr>
          <a:xfrm>
            <a:off x="10277393" y="188426"/>
            <a:ext cx="1689320" cy="785333"/>
            <a:chOff x="10277393" y="188426"/>
            <a:chExt cx="1689320" cy="785333"/>
          </a:xfrm>
        </p:grpSpPr>
        <p:sp>
          <p:nvSpPr>
            <p:cNvPr id="24"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hoek 24"/>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6"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44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slide rund">
    <p:bg>
      <p:bgPr>
        <a:solidFill>
          <a:schemeClr val="bg1"/>
        </a:solidFill>
        <a:effectLst/>
      </p:bgPr>
    </p:bg>
    <p:spTree>
      <p:nvGrpSpPr>
        <p:cNvPr id="1" name=""/>
        <p:cNvGrpSpPr/>
        <p:nvPr/>
      </p:nvGrpSpPr>
      <p:grpSpPr>
        <a:xfrm>
          <a:off x="0" y="0"/>
          <a:ext cx="0" cy="0"/>
          <a:chOff x="0" y="0"/>
          <a:chExt cx="0" cy="0"/>
        </a:xfrm>
      </p:grpSpPr>
      <p:pic>
        <p:nvPicPr>
          <p:cNvPr id="3074" name="Picture 2" descr="J:\Office\Marktcomm\Corporate\Huisstijl\Powerpoint\Sectoren\Corporate\Template\Afbeeldingen\Sann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106" y="757809"/>
            <a:ext cx="3731244" cy="6100191"/>
          </a:xfrm>
          <a:prstGeom prst="rect">
            <a:avLst/>
          </a:prstGeom>
          <a:noFill/>
          <a:extLst>
            <a:ext uri="{909E8E84-426E-40DD-AFC4-6F175D3DCCD1}">
              <a14:hiddenFill xmlns:a14="http://schemas.microsoft.com/office/drawing/2010/main">
                <a:solidFill>
                  <a:srgbClr val="FFFFFF"/>
                </a:solidFill>
              </a14:hiddenFill>
            </a:ext>
          </a:extLst>
        </p:spPr>
      </p:pic>
      <p:sp>
        <p:nvSpPr>
          <p:cNvPr id="28" name="Rechthoek 27">
            <a:extLst>
              <a:ext uri="{FF2B5EF4-FFF2-40B4-BE49-F238E27FC236}">
                <a16:creationId xmlns:a16="http://schemas.microsoft.com/office/drawing/2014/main" id="{A9E21112-E41E-4DD2-8C15-A3F150F808AD}"/>
              </a:ext>
            </a:extLst>
          </p:cNvPr>
          <p:cNvSpPr/>
          <p:nvPr userDrawn="1"/>
        </p:nvSpPr>
        <p:spPr>
          <a:xfrm>
            <a:off x="10183091" y="97990"/>
            <a:ext cx="2008909" cy="6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hthoek 28">
            <a:extLst>
              <a:ext uri="{FF2B5EF4-FFF2-40B4-BE49-F238E27FC236}">
                <a16:creationId xmlns:a16="http://schemas.microsoft.com/office/drawing/2014/main" id="{E3DFE3CE-B635-414A-AE03-7CB9D0131D3F}"/>
              </a:ext>
            </a:extLst>
          </p:cNvPr>
          <p:cNvSpPr/>
          <p:nvPr userDrawn="1"/>
        </p:nvSpPr>
        <p:spPr>
          <a:xfrm>
            <a:off x="0" y="0"/>
            <a:ext cx="12198350" cy="78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B8561F16-82EA-4A34-98F9-5C52A1EC262E}"/>
              </a:ext>
            </a:extLst>
          </p:cNvPr>
          <p:cNvSpPr>
            <a:spLocks noGrp="1"/>
          </p:cNvSpPr>
          <p:nvPr>
            <p:ph idx="1"/>
          </p:nvPr>
        </p:nvSpPr>
        <p:spPr>
          <a:xfrm>
            <a:off x="401215" y="1193517"/>
            <a:ext cx="11551299" cy="5056745"/>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DFBCCB10-BFCA-4237-B177-CF4F4BFA26FF}"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3" name="Groep 22"/>
          <p:cNvGrpSpPr/>
          <p:nvPr userDrawn="1"/>
        </p:nvGrpSpPr>
        <p:grpSpPr>
          <a:xfrm>
            <a:off x="10277393" y="188426"/>
            <a:ext cx="1689320" cy="785333"/>
            <a:chOff x="10277393" y="188426"/>
            <a:chExt cx="1689320" cy="785333"/>
          </a:xfrm>
        </p:grpSpPr>
        <p:sp>
          <p:nvSpPr>
            <p:cNvPr id="24"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hoek 24"/>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6"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4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slide pluimvee">
    <p:bg>
      <p:bgPr>
        <a:solidFill>
          <a:schemeClr val="bg1"/>
        </a:solidFill>
        <a:effectLst/>
      </p:bgPr>
    </p:bg>
    <p:spTree>
      <p:nvGrpSpPr>
        <p:cNvPr id="1" name=""/>
        <p:cNvGrpSpPr/>
        <p:nvPr/>
      </p:nvGrpSpPr>
      <p:grpSpPr>
        <a:xfrm>
          <a:off x="0" y="0"/>
          <a:ext cx="0" cy="0"/>
          <a:chOff x="0" y="0"/>
          <a:chExt cx="0" cy="0"/>
        </a:xfrm>
      </p:grpSpPr>
      <p:pic>
        <p:nvPicPr>
          <p:cNvPr id="4098" name="Picture 2" descr="J:\Office\Marktcomm\Corporate\Huisstijl\Powerpoint\Sectoren\Corporate\Template\Afbeeldingen\Christia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95855" y="641320"/>
            <a:ext cx="3802495" cy="6216680"/>
          </a:xfrm>
          <a:prstGeom prst="rect">
            <a:avLst/>
          </a:prstGeom>
          <a:noFill/>
          <a:extLst>
            <a:ext uri="{909E8E84-426E-40DD-AFC4-6F175D3DCCD1}">
              <a14:hiddenFill xmlns:a14="http://schemas.microsoft.com/office/drawing/2010/main">
                <a:solidFill>
                  <a:srgbClr val="FFFFFF"/>
                </a:solidFill>
              </a14:hiddenFill>
            </a:ext>
          </a:extLst>
        </p:spPr>
      </p:pic>
      <p:sp>
        <p:nvSpPr>
          <p:cNvPr id="28" name="Rechthoek 27">
            <a:extLst>
              <a:ext uri="{FF2B5EF4-FFF2-40B4-BE49-F238E27FC236}">
                <a16:creationId xmlns:a16="http://schemas.microsoft.com/office/drawing/2014/main" id="{A9E21112-E41E-4DD2-8C15-A3F150F808AD}"/>
              </a:ext>
            </a:extLst>
          </p:cNvPr>
          <p:cNvSpPr/>
          <p:nvPr userDrawn="1"/>
        </p:nvSpPr>
        <p:spPr>
          <a:xfrm>
            <a:off x="10183091" y="97990"/>
            <a:ext cx="2008909" cy="6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hthoek 28">
            <a:extLst>
              <a:ext uri="{FF2B5EF4-FFF2-40B4-BE49-F238E27FC236}">
                <a16:creationId xmlns:a16="http://schemas.microsoft.com/office/drawing/2014/main" id="{E3DFE3CE-B635-414A-AE03-7CB9D0131D3F}"/>
              </a:ext>
            </a:extLst>
          </p:cNvPr>
          <p:cNvSpPr/>
          <p:nvPr userDrawn="1"/>
        </p:nvSpPr>
        <p:spPr>
          <a:xfrm>
            <a:off x="0" y="0"/>
            <a:ext cx="12198350" cy="78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B8561F16-82EA-4A34-98F9-5C52A1EC262E}"/>
              </a:ext>
            </a:extLst>
          </p:cNvPr>
          <p:cNvSpPr>
            <a:spLocks noGrp="1"/>
          </p:cNvSpPr>
          <p:nvPr>
            <p:ph idx="1"/>
          </p:nvPr>
        </p:nvSpPr>
        <p:spPr>
          <a:xfrm>
            <a:off x="401215" y="1193517"/>
            <a:ext cx="11551299" cy="5056745"/>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DFBCCB10-BFCA-4237-B177-CF4F4BFA26FF}"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3" name="Groep 22"/>
          <p:cNvGrpSpPr/>
          <p:nvPr userDrawn="1"/>
        </p:nvGrpSpPr>
        <p:grpSpPr>
          <a:xfrm>
            <a:off x="10277393" y="188426"/>
            <a:ext cx="1689320" cy="785333"/>
            <a:chOff x="10277393" y="188426"/>
            <a:chExt cx="1689320" cy="785333"/>
          </a:xfrm>
        </p:grpSpPr>
        <p:sp>
          <p:nvSpPr>
            <p:cNvPr id="24"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hoek 24"/>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6"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3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fsluitende dia">
    <p:bg>
      <p:bgPr>
        <a:blipFill dpi="0" rotWithShape="1">
          <a:blip r:embed="rId2">
            <a:lum/>
          </a:blip>
          <a:srcRect/>
          <a:tile tx="0" ty="508000" sx="77000" sy="77000" flip="none" algn="tl"/>
        </a:blip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4C363221-601F-42CD-92D5-2E115C3ACA10}"/>
              </a:ext>
            </a:extLst>
          </p:cNvPr>
          <p:cNvSpPr>
            <a:spLocks noChangeAspect="1"/>
          </p:cNvSpPr>
          <p:nvPr/>
        </p:nvSpPr>
        <p:spPr bwMode="auto">
          <a:xfrm>
            <a:off x="-4873" y="-10578"/>
            <a:ext cx="12203226" cy="4146681"/>
          </a:xfrm>
          <a:custGeom>
            <a:avLst/>
            <a:gdLst>
              <a:gd name="T0" fmla="*/ 0 w 3221"/>
              <a:gd name="T1" fmla="*/ 0 h 1343"/>
              <a:gd name="T2" fmla="*/ 0 w 3221"/>
              <a:gd name="T3" fmla="*/ 1343 h 1343"/>
              <a:gd name="T4" fmla="*/ 3221 w 3221"/>
              <a:gd name="T5" fmla="*/ 629 h 1343"/>
              <a:gd name="T6" fmla="*/ 3221 w 3221"/>
              <a:gd name="T7" fmla="*/ 0 h 1343"/>
              <a:gd name="T8" fmla="*/ 0 w 3221"/>
              <a:gd name="T9" fmla="*/ 0 h 1343"/>
              <a:gd name="connsiteX0" fmla="*/ 0 w 10007"/>
              <a:gd name="connsiteY0" fmla="*/ 0 h 10000"/>
              <a:gd name="connsiteX1" fmla="*/ 0 w 10007"/>
              <a:gd name="connsiteY1" fmla="*/ 10000 h 10000"/>
              <a:gd name="connsiteX2" fmla="*/ 10000 w 10007"/>
              <a:gd name="connsiteY2" fmla="*/ 4684 h 10000"/>
              <a:gd name="connsiteX3" fmla="*/ 10007 w 10007"/>
              <a:gd name="connsiteY3" fmla="*/ 1838 h 10000"/>
              <a:gd name="connsiteX4" fmla="*/ 0 w 10007"/>
              <a:gd name="connsiteY4" fmla="*/ 0 h 10000"/>
              <a:gd name="connsiteX0" fmla="*/ 0 w 10007"/>
              <a:gd name="connsiteY0" fmla="*/ 0 h 10000"/>
              <a:gd name="connsiteX1" fmla="*/ 0 w 10007"/>
              <a:gd name="connsiteY1" fmla="*/ 10000 h 10000"/>
              <a:gd name="connsiteX2" fmla="*/ 10000 w 10007"/>
              <a:gd name="connsiteY2" fmla="*/ 4684 h 10000"/>
              <a:gd name="connsiteX3" fmla="*/ 10007 w 10007"/>
              <a:gd name="connsiteY3" fmla="*/ 3113 h 10000"/>
              <a:gd name="connsiteX4" fmla="*/ 0 w 10007"/>
              <a:gd name="connsiteY4" fmla="*/ 0 h 10000"/>
              <a:gd name="connsiteX0" fmla="*/ 0 w 10000"/>
              <a:gd name="connsiteY0" fmla="*/ 0 h 10000"/>
              <a:gd name="connsiteX1" fmla="*/ 0 w 10000"/>
              <a:gd name="connsiteY1" fmla="*/ 10000 h 10000"/>
              <a:gd name="connsiteX2" fmla="*/ 10000 w 10000"/>
              <a:gd name="connsiteY2" fmla="*/ 4684 h 10000"/>
              <a:gd name="connsiteX3" fmla="*/ 10000 w 10000"/>
              <a:gd name="connsiteY3" fmla="*/ 1838 h 10000"/>
              <a:gd name="connsiteX4" fmla="*/ 0 w 10000"/>
              <a:gd name="connsiteY4" fmla="*/ 0 h 10000"/>
              <a:gd name="connsiteX0" fmla="*/ 0 w 10041"/>
              <a:gd name="connsiteY0" fmla="*/ 0 h 8212"/>
              <a:gd name="connsiteX1" fmla="*/ 41 w 10041"/>
              <a:gd name="connsiteY1" fmla="*/ 8212 h 8212"/>
              <a:gd name="connsiteX2" fmla="*/ 10041 w 10041"/>
              <a:gd name="connsiteY2" fmla="*/ 2896 h 8212"/>
              <a:gd name="connsiteX3" fmla="*/ 10041 w 10041"/>
              <a:gd name="connsiteY3" fmla="*/ 50 h 8212"/>
              <a:gd name="connsiteX4" fmla="*/ 0 w 10041"/>
              <a:gd name="connsiteY4" fmla="*/ 0 h 8212"/>
              <a:gd name="connsiteX0" fmla="*/ 0 w 9979"/>
              <a:gd name="connsiteY0" fmla="*/ 0 h 9960"/>
              <a:gd name="connsiteX1" fmla="*/ 20 w 9979"/>
              <a:gd name="connsiteY1" fmla="*/ 9960 h 9960"/>
              <a:gd name="connsiteX2" fmla="*/ 9979 w 9979"/>
              <a:gd name="connsiteY2" fmla="*/ 3487 h 9960"/>
              <a:gd name="connsiteX3" fmla="*/ 9979 w 9979"/>
              <a:gd name="connsiteY3" fmla="*/ 21 h 9960"/>
              <a:gd name="connsiteX4" fmla="*/ 0 w 9979"/>
              <a:gd name="connsiteY4" fmla="*/ 0 h 9960"/>
              <a:gd name="connsiteX0" fmla="*/ 0 w 10000"/>
              <a:gd name="connsiteY0" fmla="*/ 0 h 9960"/>
              <a:gd name="connsiteX1" fmla="*/ 6 w 10000"/>
              <a:gd name="connsiteY1" fmla="*/ 9960 h 9960"/>
              <a:gd name="connsiteX2" fmla="*/ 10000 w 10000"/>
              <a:gd name="connsiteY2" fmla="*/ 3501 h 9960"/>
              <a:gd name="connsiteX3" fmla="*/ 10000 w 10000"/>
              <a:gd name="connsiteY3" fmla="*/ 21 h 9960"/>
              <a:gd name="connsiteX4" fmla="*/ 0 w 10000"/>
              <a:gd name="connsiteY4" fmla="*/ 0 h 9960"/>
              <a:gd name="connsiteX0" fmla="*/ 125 w 9995"/>
              <a:gd name="connsiteY0" fmla="*/ 24 h 9979"/>
              <a:gd name="connsiteX1" fmla="*/ 1 w 9995"/>
              <a:gd name="connsiteY1" fmla="*/ 9979 h 9979"/>
              <a:gd name="connsiteX2" fmla="*/ 9995 w 9995"/>
              <a:gd name="connsiteY2" fmla="*/ 3494 h 9979"/>
              <a:gd name="connsiteX3" fmla="*/ 9995 w 9995"/>
              <a:gd name="connsiteY3" fmla="*/ 0 h 9979"/>
              <a:gd name="connsiteX4" fmla="*/ 125 w 9995"/>
              <a:gd name="connsiteY4" fmla="*/ 24 h 9979"/>
              <a:gd name="connsiteX0" fmla="*/ 0 w 10005"/>
              <a:gd name="connsiteY0" fmla="*/ 0 h 10021"/>
              <a:gd name="connsiteX1" fmla="*/ 6 w 10005"/>
              <a:gd name="connsiteY1" fmla="*/ 10021 h 10021"/>
              <a:gd name="connsiteX2" fmla="*/ 10005 w 10005"/>
              <a:gd name="connsiteY2" fmla="*/ 3522 h 10021"/>
              <a:gd name="connsiteX3" fmla="*/ 10005 w 10005"/>
              <a:gd name="connsiteY3" fmla="*/ 21 h 10021"/>
              <a:gd name="connsiteX4" fmla="*/ 0 w 10005"/>
              <a:gd name="connsiteY4" fmla="*/ 0 h 10021"/>
              <a:gd name="connsiteX0" fmla="*/ 5 w 10010"/>
              <a:gd name="connsiteY0" fmla="*/ 0 h 10021"/>
              <a:gd name="connsiteX1" fmla="*/ 11 w 10010"/>
              <a:gd name="connsiteY1" fmla="*/ 10021 h 10021"/>
              <a:gd name="connsiteX2" fmla="*/ 10010 w 10010"/>
              <a:gd name="connsiteY2" fmla="*/ 3522 h 10021"/>
              <a:gd name="connsiteX3" fmla="*/ 10010 w 10010"/>
              <a:gd name="connsiteY3" fmla="*/ 21 h 10021"/>
              <a:gd name="connsiteX4" fmla="*/ 5 w 10010"/>
              <a:gd name="connsiteY4" fmla="*/ 0 h 10021"/>
              <a:gd name="connsiteX0" fmla="*/ 5 w 10010"/>
              <a:gd name="connsiteY0" fmla="*/ 0 h 10044"/>
              <a:gd name="connsiteX1" fmla="*/ 11 w 10010"/>
              <a:gd name="connsiteY1" fmla="*/ 10044 h 10044"/>
              <a:gd name="connsiteX2" fmla="*/ 10010 w 10010"/>
              <a:gd name="connsiteY2" fmla="*/ 3522 h 10044"/>
              <a:gd name="connsiteX3" fmla="*/ 10010 w 10010"/>
              <a:gd name="connsiteY3" fmla="*/ 21 h 10044"/>
              <a:gd name="connsiteX4" fmla="*/ 5 w 10010"/>
              <a:gd name="connsiteY4" fmla="*/ 0 h 10044"/>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4 w 10009"/>
              <a:gd name="connsiteY0" fmla="*/ 24 h 10069"/>
              <a:gd name="connsiteX1" fmla="*/ 10 w 10009"/>
              <a:gd name="connsiteY1" fmla="*/ 10068 h 10069"/>
              <a:gd name="connsiteX2" fmla="*/ 10009 w 10009"/>
              <a:gd name="connsiteY2" fmla="*/ 3546 h 10069"/>
              <a:gd name="connsiteX3" fmla="*/ 10009 w 10009"/>
              <a:gd name="connsiteY3" fmla="*/ 0 h 10069"/>
              <a:gd name="connsiteX4" fmla="*/ 4 w 10009"/>
              <a:gd name="connsiteY4" fmla="*/ 24 h 1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69">
                <a:moveTo>
                  <a:pt x="4" y="24"/>
                </a:moveTo>
                <a:cubicBezTo>
                  <a:pt x="-5" y="3390"/>
                  <a:pt x="4" y="10168"/>
                  <a:pt x="10" y="10068"/>
                </a:cubicBezTo>
                <a:lnTo>
                  <a:pt x="10009" y="3546"/>
                </a:lnTo>
                <a:cubicBezTo>
                  <a:pt x="10011" y="2378"/>
                  <a:pt x="10007" y="1168"/>
                  <a:pt x="10009" y="0"/>
                </a:cubicBezTo>
                <a:lnTo>
                  <a:pt x="4" y="24"/>
                </a:lnTo>
                <a:close/>
              </a:path>
            </a:pathLst>
          </a:custGeom>
          <a:solidFill>
            <a:srgbClr val="0068B3">
              <a:alpha val="90000"/>
            </a:srgbClr>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Rechthoekige driehoek 11">
            <a:extLst>
              <a:ext uri="{FF2B5EF4-FFF2-40B4-BE49-F238E27FC236}">
                <a16:creationId xmlns:a16="http://schemas.microsoft.com/office/drawing/2014/main" id="{D34261FE-1727-4793-8AE9-D0D93231E747}"/>
              </a:ext>
            </a:extLst>
          </p:cNvPr>
          <p:cNvSpPr/>
          <p:nvPr/>
        </p:nvSpPr>
        <p:spPr>
          <a:xfrm flipH="1">
            <a:off x="5896047" y="5438274"/>
            <a:ext cx="6302305" cy="14197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0C62BF5-BFEE-46F2-AFF5-40BF609512C0}"/>
              </a:ext>
            </a:extLst>
          </p:cNvPr>
          <p:cNvSpPr>
            <a:spLocks noGrp="1"/>
          </p:cNvSpPr>
          <p:nvPr userDrawn="1">
            <p:ph type="ctrTitle" hasCustomPrompt="1"/>
          </p:nvPr>
        </p:nvSpPr>
        <p:spPr>
          <a:xfrm>
            <a:off x="242599" y="1220793"/>
            <a:ext cx="9150354" cy="1027888"/>
          </a:xfrm>
          <a:prstGeom prst="rect">
            <a:avLst/>
          </a:prstGeom>
        </p:spPr>
        <p:txBody>
          <a:bodyPr anchor="t" anchorCtr="0">
            <a:noAutofit/>
          </a:bodyPr>
          <a:lstStyle>
            <a:lvl1pPr algn="l">
              <a:lnSpc>
                <a:spcPts val="4000"/>
              </a:lnSpc>
              <a:defRPr sz="3600" b="1" baseline="0">
                <a:solidFill>
                  <a:schemeClr val="bg1"/>
                </a:solidFill>
                <a:latin typeface="Arial" panose="020B0604020202020204" pitchFamily="34" charset="0"/>
                <a:cs typeface="Arial" panose="020B0604020202020204" pitchFamily="34" charset="0"/>
              </a:defRPr>
            </a:lvl1pPr>
          </a:lstStyle>
          <a:p>
            <a:r>
              <a:rPr lang="nl-NL" dirty="0" err="1"/>
              <a:t>Thanks</a:t>
            </a:r>
            <a:r>
              <a:rPr lang="nl-NL" dirty="0"/>
              <a:t> </a:t>
            </a:r>
            <a:r>
              <a:rPr lang="nl-NL" dirty="0" err="1"/>
              <a:t>for</a:t>
            </a:r>
            <a:r>
              <a:rPr lang="nl-NL" dirty="0"/>
              <a:t> </a:t>
            </a:r>
            <a:r>
              <a:rPr lang="nl-NL" dirty="0" err="1"/>
              <a:t>your</a:t>
            </a:r>
            <a:r>
              <a:rPr lang="nl-NL" dirty="0"/>
              <a:t> attention!</a:t>
            </a:r>
          </a:p>
        </p:txBody>
      </p:sp>
      <p:sp>
        <p:nvSpPr>
          <p:cNvPr id="3" name="Ondertitel 2">
            <a:extLst>
              <a:ext uri="{FF2B5EF4-FFF2-40B4-BE49-F238E27FC236}">
                <a16:creationId xmlns:a16="http://schemas.microsoft.com/office/drawing/2014/main" id="{74AD38BD-FB0B-4037-A034-107ED85593A9}"/>
              </a:ext>
            </a:extLst>
          </p:cNvPr>
          <p:cNvSpPr>
            <a:spLocks noGrp="1"/>
          </p:cNvSpPr>
          <p:nvPr userDrawn="1">
            <p:ph type="subTitle" idx="1"/>
          </p:nvPr>
        </p:nvSpPr>
        <p:spPr>
          <a:xfrm>
            <a:off x="242598" y="1774960"/>
            <a:ext cx="9144000" cy="473721"/>
          </a:xfrm>
        </p:spPr>
        <p:txBody>
          <a:bodyPr anchor="t" anchorCtr="0">
            <a:noAutofit/>
          </a:bodyPr>
          <a:lstStyle>
            <a:lvl1pPr marL="0" indent="0" algn="l">
              <a:lnSpc>
                <a:spcPts val="2400"/>
              </a:lnSpc>
              <a:spcBef>
                <a:spcPts val="0"/>
              </a:spcBef>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36" name="Tijdelijke aanduiding voor tekst 35">
            <a:extLst>
              <a:ext uri="{FF2B5EF4-FFF2-40B4-BE49-F238E27FC236}">
                <a16:creationId xmlns:a16="http://schemas.microsoft.com/office/drawing/2014/main" id="{F7747CC3-002F-4E0C-8CB4-F724175EA01C}"/>
              </a:ext>
            </a:extLst>
          </p:cNvPr>
          <p:cNvSpPr>
            <a:spLocks noGrp="1"/>
          </p:cNvSpPr>
          <p:nvPr userDrawn="1">
            <p:ph type="body" sz="quarter" idx="13" hasCustomPrompt="1"/>
          </p:nvPr>
        </p:nvSpPr>
        <p:spPr>
          <a:xfrm>
            <a:off x="242598" y="2266472"/>
            <a:ext cx="4851916" cy="395550"/>
          </a:xfrm>
        </p:spPr>
        <p:txBody>
          <a:bodyPr>
            <a:no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nl-NL" dirty="0"/>
              <a:t>&lt;Naam Achternaam&gt;</a:t>
            </a:r>
          </a:p>
        </p:txBody>
      </p:sp>
      <p:sp>
        <p:nvSpPr>
          <p:cNvPr id="4" name="Tijdelijke aanduiding voor datum 3">
            <a:extLst>
              <a:ext uri="{FF2B5EF4-FFF2-40B4-BE49-F238E27FC236}">
                <a16:creationId xmlns:a16="http://schemas.microsoft.com/office/drawing/2014/main" id="{4EC08ABC-2722-4C38-933D-929793B0CF30}"/>
              </a:ext>
            </a:extLst>
          </p:cNvPr>
          <p:cNvSpPr>
            <a:spLocks noGrp="1"/>
          </p:cNvSpPr>
          <p:nvPr userDrawn="1">
            <p:ph type="dt" sz="half" idx="10"/>
          </p:nvPr>
        </p:nvSpPr>
        <p:spPr>
          <a:xfrm>
            <a:off x="242598" y="2680684"/>
            <a:ext cx="1229409" cy="302534"/>
          </a:xfrm>
        </p:spPr>
        <p:txBody>
          <a:bodyPr/>
          <a:lstStyle>
            <a:lvl1pPr>
              <a:defRPr sz="1400">
                <a:solidFill>
                  <a:schemeClr val="bg1"/>
                </a:solidFill>
                <a:latin typeface="Arial" panose="020B0604020202020204" pitchFamily="34" charset="0"/>
                <a:cs typeface="Arial" panose="020B0604020202020204" pitchFamily="34" charset="0"/>
              </a:defRPr>
            </a:lvl1pPr>
          </a:lstStyle>
          <a:p>
            <a:fld id="{D55A175F-FD5E-4B81-9163-CB2D30269CB3}" type="datetime1">
              <a:rPr lang="nl-NL" smtClean="0"/>
              <a:t>2-11-2023</a:t>
            </a:fld>
            <a:endParaRPr lang="nl-NL" dirty="0"/>
          </a:p>
        </p:txBody>
      </p:sp>
      <p:sp>
        <p:nvSpPr>
          <p:cNvPr id="6" name="Tijdelijke aanduiding voor dianummer 5">
            <a:extLst>
              <a:ext uri="{FF2B5EF4-FFF2-40B4-BE49-F238E27FC236}">
                <a16:creationId xmlns:a16="http://schemas.microsoft.com/office/drawing/2014/main" id="{2DE946D9-95A4-41F3-B1E1-8DD06A8FC00F}"/>
              </a:ext>
            </a:extLst>
          </p:cNvPr>
          <p:cNvSpPr>
            <a:spLocks noGrp="1"/>
          </p:cNvSpPr>
          <p:nvPr userDrawn="1">
            <p:ph type="sldNum" sz="quarter" idx="12"/>
          </p:nvPr>
        </p:nvSpPr>
        <p:spPr/>
        <p:txBody>
          <a:bodyPr/>
          <a:lstStyle>
            <a:lvl1pPr>
              <a:defRPr>
                <a:solidFill>
                  <a:schemeClr val="tx1">
                    <a:lumMod val="75000"/>
                    <a:lumOff val="25000"/>
                  </a:schemeClr>
                </a:solidFill>
              </a:defRPr>
            </a:lvl1pPr>
          </a:lstStyle>
          <a:p>
            <a:fld id="{6FD12C59-4D8A-42CE-AAF6-71F18F7A5AA2}" type="slidenum">
              <a:rPr lang="nl-NL" smtClean="0"/>
              <a:pPr/>
              <a:t>‹nr.›</a:t>
            </a:fld>
            <a:endParaRPr lang="nl-NL" dirty="0"/>
          </a:p>
        </p:txBody>
      </p:sp>
      <p:grpSp>
        <p:nvGrpSpPr>
          <p:cNvPr id="84" name="Groep 83"/>
          <p:cNvGrpSpPr/>
          <p:nvPr userDrawn="1"/>
        </p:nvGrpSpPr>
        <p:grpSpPr>
          <a:xfrm>
            <a:off x="-11227" y="-10577"/>
            <a:ext cx="12209579" cy="1093152"/>
            <a:chOff x="-11227" y="-10577"/>
            <a:chExt cx="12209579" cy="1093152"/>
          </a:xfrm>
        </p:grpSpPr>
        <p:sp>
          <p:nvSpPr>
            <p:cNvPr id="9" name="Rechthoek 8">
              <a:extLst>
                <a:ext uri="{FF2B5EF4-FFF2-40B4-BE49-F238E27FC236}">
                  <a16:creationId xmlns:a16="http://schemas.microsoft.com/office/drawing/2014/main" id="{4944341B-4A4B-414D-BD3A-92AB903F7FB2}"/>
                </a:ext>
              </a:extLst>
            </p:cNvPr>
            <p:cNvSpPr/>
            <p:nvPr userDrawn="1"/>
          </p:nvSpPr>
          <p:spPr>
            <a:xfrm>
              <a:off x="-11227" y="-10577"/>
              <a:ext cx="12209579" cy="78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8"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7" name="Picture 2" descr="C:\Users\streekw\Desktop\Ahead in animal health.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4277" b="12604"/>
          <a:stretch/>
        </p:blipFill>
        <p:spPr bwMode="auto">
          <a:xfrm>
            <a:off x="464069" y="73684"/>
            <a:ext cx="1291616" cy="64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3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09600" y="548680"/>
            <a:ext cx="10972800" cy="115212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609600" y="1700808"/>
            <a:ext cx="5384800" cy="4425356"/>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700808"/>
            <a:ext cx="5384800" cy="4425356"/>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a:xfrm>
            <a:off x="609600" y="6356352"/>
            <a:ext cx="2844800" cy="365125"/>
          </a:xfrm>
          <a:prstGeom prst="rect">
            <a:avLst/>
          </a:prstGeom>
        </p:spPr>
        <p:txBody>
          <a:bodyPr/>
          <a:lstStyle/>
          <a:p>
            <a:fld id="{7C693A5D-2A92-41CE-B42B-09B68F6E65D0}" type="datetimeFigureOut">
              <a:rPr lang="nl-NL" smtClean="0"/>
              <a:t>2-11-2023</a:t>
            </a:fld>
            <a:endParaRPr lang="nl-NL" dirty="0"/>
          </a:p>
        </p:txBody>
      </p:sp>
      <p:sp>
        <p:nvSpPr>
          <p:cNvPr id="6" name="Tijdelijke aanduiding voor voettekst 5"/>
          <p:cNvSpPr>
            <a:spLocks noGrp="1"/>
          </p:cNvSpPr>
          <p:nvPr>
            <p:ph type="ftr" sz="quarter" idx="11"/>
          </p:nvPr>
        </p:nvSpPr>
        <p:spPr>
          <a:xfrm>
            <a:off x="4165600" y="6356352"/>
            <a:ext cx="3860800" cy="365125"/>
          </a:xfrm>
          <a:prstGeom prst="rect">
            <a:avLst/>
          </a:prstGeom>
        </p:spPr>
        <p:txBody>
          <a:bodyPr/>
          <a:lstStyle/>
          <a:p>
            <a:endParaRPr lang="nl-NL" dirty="0"/>
          </a:p>
        </p:txBody>
      </p:sp>
      <p:sp>
        <p:nvSpPr>
          <p:cNvPr id="7" name="Tijdelijke aanduiding voor dianummer 6"/>
          <p:cNvSpPr>
            <a:spLocks noGrp="1"/>
          </p:cNvSpPr>
          <p:nvPr>
            <p:ph type="sldNum" sz="quarter" idx="12"/>
          </p:nvPr>
        </p:nvSpPr>
        <p:spPr>
          <a:xfrm>
            <a:off x="8737600" y="6356352"/>
            <a:ext cx="2844800" cy="365125"/>
          </a:xfrm>
          <a:prstGeom prst="rect">
            <a:avLst/>
          </a:prstGeom>
        </p:spPr>
        <p:txBody>
          <a:bodyPr/>
          <a:lstStyle/>
          <a:p>
            <a:fld id="{27A4A3CD-A411-49A4-B7F1-270ABBC330E2}" type="slidenum">
              <a:rPr lang="nl-NL" smtClean="0"/>
              <a:t>‹nr.›</a:t>
            </a:fld>
            <a:endParaRPr lang="nl-NL" dirty="0"/>
          </a:p>
        </p:txBody>
      </p:sp>
    </p:spTree>
    <p:extLst>
      <p:ext uri="{BB962C8B-B14F-4D97-AF65-F5344CB8AC3E}">
        <p14:creationId xmlns:p14="http://schemas.microsoft.com/office/powerpoint/2010/main" val="3103954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sz="2400"/>
            </a:lvl1pPr>
            <a:lvl2pPr>
              <a:defRPr sz="2200"/>
            </a:lvl2pPr>
            <a:lvl3pPr>
              <a:defRPr sz="2000"/>
            </a:lvl3pPr>
            <a:lvl4pPr>
              <a:defRPr sz="18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09600" y="548680"/>
            <a:ext cx="10972800" cy="1152128"/>
          </a:xfrm>
          <a:prstGeom prst="rect">
            <a:avLst/>
          </a:prstGeom>
        </p:spPr>
        <p:txBody>
          <a:bodyPr/>
          <a:lstStyle/>
          <a:p>
            <a:r>
              <a:rPr lang="nl-NL"/>
              <a:t>Klik om de stijl te bewerken</a:t>
            </a:r>
            <a:endParaRPr lang="nl-NL" dirty="0"/>
          </a:p>
        </p:txBody>
      </p:sp>
      <p:sp>
        <p:nvSpPr>
          <p:cNvPr id="4" name="Tijdelijke aanduiding voor datum 3"/>
          <p:cNvSpPr>
            <a:spLocks noGrp="1"/>
          </p:cNvSpPr>
          <p:nvPr>
            <p:ph type="dt" sz="half" idx="10"/>
          </p:nvPr>
        </p:nvSpPr>
        <p:spPr>
          <a:xfrm>
            <a:off x="609600" y="6356352"/>
            <a:ext cx="2844800" cy="365125"/>
          </a:xfrm>
          <a:prstGeom prst="rect">
            <a:avLst/>
          </a:prstGeom>
        </p:spPr>
        <p:txBody>
          <a:bodyPr/>
          <a:lstStyle/>
          <a:p>
            <a:fld id="{7C693A5D-2A92-41CE-B42B-09B68F6E65D0}" type="datetimeFigureOut">
              <a:rPr lang="nl-NL" smtClean="0"/>
              <a:t>2-11-2023</a:t>
            </a:fld>
            <a:endParaRPr lang="nl-NL" dirty="0"/>
          </a:p>
        </p:txBody>
      </p:sp>
      <p:sp>
        <p:nvSpPr>
          <p:cNvPr id="5" name="Tijdelijke aanduiding voor voettekst 4"/>
          <p:cNvSpPr>
            <a:spLocks noGrp="1"/>
          </p:cNvSpPr>
          <p:nvPr>
            <p:ph type="ftr" sz="quarter" idx="11"/>
          </p:nvPr>
        </p:nvSpPr>
        <p:spPr>
          <a:xfrm>
            <a:off x="4165600" y="6356352"/>
            <a:ext cx="38608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8737600" y="6356352"/>
            <a:ext cx="2844800" cy="365125"/>
          </a:xfrm>
          <a:prstGeom prst="rect">
            <a:avLst/>
          </a:prstGeom>
        </p:spPr>
        <p:txBody>
          <a:bodyPr/>
          <a:lstStyle/>
          <a:p>
            <a:fld id="{27A4A3CD-A411-49A4-B7F1-270ABBC330E2}" type="slidenum">
              <a:rPr lang="nl-NL" smtClean="0"/>
              <a:t>‹nr.›</a:t>
            </a:fld>
            <a:endParaRPr lang="nl-NL" dirty="0"/>
          </a:p>
        </p:txBody>
      </p:sp>
    </p:spTree>
    <p:extLst>
      <p:ext uri="{BB962C8B-B14F-4D97-AF65-F5344CB8AC3E}">
        <p14:creationId xmlns:p14="http://schemas.microsoft.com/office/powerpoint/2010/main" val="324536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D-eng">
    <p:spTree>
      <p:nvGrpSpPr>
        <p:cNvPr id="1" name=""/>
        <p:cNvGrpSpPr/>
        <p:nvPr/>
      </p:nvGrpSpPr>
      <p:grpSpPr>
        <a:xfrm>
          <a:off x="0" y="0"/>
          <a:ext cx="0" cy="0"/>
          <a:chOff x="0" y="0"/>
          <a:chExt cx="0" cy="0"/>
        </a:xfrm>
      </p:grpSpPr>
      <p:sp>
        <p:nvSpPr>
          <p:cNvPr id="5" name="Tijdelijke aanduiding voor inhoud 1"/>
          <p:cNvSpPr>
            <a:spLocks noGrp="1"/>
          </p:cNvSpPr>
          <p:nvPr>
            <p:ph sz="half" idx="1"/>
          </p:nvPr>
        </p:nvSpPr>
        <p:spPr>
          <a:xfrm>
            <a:off x="518585" y="1981200"/>
            <a:ext cx="10972800" cy="4605338"/>
          </a:xfrm>
          <a:prstGeom prst="rect">
            <a:avLst/>
          </a:prstGeom>
        </p:spPr>
        <p:txBody>
          <a:bodyPr/>
          <a:lstStyle/>
          <a:p>
            <a:endParaRPr lang="nl-NL" dirty="0"/>
          </a:p>
        </p:txBody>
      </p:sp>
      <p:sp>
        <p:nvSpPr>
          <p:cNvPr id="2" name="Titel 1" descr="Hier komt de kopregel te staan Arial black 28 pt in 1 of 2 regels&#10;"/>
          <p:cNvSpPr>
            <a:spLocks noGrp="1"/>
          </p:cNvSpPr>
          <p:nvPr>
            <p:ph type="title"/>
          </p:nvPr>
        </p:nvSpPr>
        <p:spPr>
          <a:xfrm>
            <a:off x="518400" y="763200"/>
            <a:ext cx="8937600" cy="954000"/>
          </a:xfrm>
          <a:prstGeom prst="rect">
            <a:avLst/>
          </a:prstGeom>
        </p:spPr>
        <p:txBody>
          <a:bodyPr/>
          <a:lstStyle>
            <a:lvl1pPr algn="l">
              <a:defRPr sz="2800"/>
            </a:lvl1pPr>
          </a:lstStyle>
          <a:p>
            <a:r>
              <a:rPr lang="nl-NL"/>
              <a:t>Titelstijl van model bewerken</a:t>
            </a:r>
            <a:endParaRPr lang="nl-NL" dirty="0"/>
          </a:p>
        </p:txBody>
      </p:sp>
    </p:spTree>
    <p:extLst>
      <p:ext uri="{BB962C8B-B14F-4D97-AF65-F5344CB8AC3E}">
        <p14:creationId xmlns:p14="http://schemas.microsoft.com/office/powerpoint/2010/main" val="340008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cherm jubileum">
    <p:bg>
      <p:bgPr>
        <a:blipFill dpi="0" rotWithShape="1">
          <a:blip r:embed="rId2">
            <a:lum/>
          </a:blip>
          <a:srcRect/>
          <a:tile tx="0" ty="508000" sx="77000" sy="77000" flip="none" algn="tl"/>
        </a:blip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4C363221-601F-42CD-92D5-2E115C3ACA10}"/>
              </a:ext>
            </a:extLst>
          </p:cNvPr>
          <p:cNvSpPr>
            <a:spLocks noChangeAspect="1"/>
          </p:cNvSpPr>
          <p:nvPr/>
        </p:nvSpPr>
        <p:spPr bwMode="auto">
          <a:xfrm>
            <a:off x="-4873" y="-10578"/>
            <a:ext cx="12203226" cy="4146681"/>
          </a:xfrm>
          <a:custGeom>
            <a:avLst/>
            <a:gdLst>
              <a:gd name="T0" fmla="*/ 0 w 3221"/>
              <a:gd name="T1" fmla="*/ 0 h 1343"/>
              <a:gd name="T2" fmla="*/ 0 w 3221"/>
              <a:gd name="T3" fmla="*/ 1343 h 1343"/>
              <a:gd name="T4" fmla="*/ 3221 w 3221"/>
              <a:gd name="T5" fmla="*/ 629 h 1343"/>
              <a:gd name="T6" fmla="*/ 3221 w 3221"/>
              <a:gd name="T7" fmla="*/ 0 h 1343"/>
              <a:gd name="T8" fmla="*/ 0 w 3221"/>
              <a:gd name="T9" fmla="*/ 0 h 1343"/>
              <a:gd name="connsiteX0" fmla="*/ 0 w 10007"/>
              <a:gd name="connsiteY0" fmla="*/ 0 h 10000"/>
              <a:gd name="connsiteX1" fmla="*/ 0 w 10007"/>
              <a:gd name="connsiteY1" fmla="*/ 10000 h 10000"/>
              <a:gd name="connsiteX2" fmla="*/ 10000 w 10007"/>
              <a:gd name="connsiteY2" fmla="*/ 4684 h 10000"/>
              <a:gd name="connsiteX3" fmla="*/ 10007 w 10007"/>
              <a:gd name="connsiteY3" fmla="*/ 1838 h 10000"/>
              <a:gd name="connsiteX4" fmla="*/ 0 w 10007"/>
              <a:gd name="connsiteY4" fmla="*/ 0 h 10000"/>
              <a:gd name="connsiteX0" fmla="*/ 0 w 10007"/>
              <a:gd name="connsiteY0" fmla="*/ 0 h 10000"/>
              <a:gd name="connsiteX1" fmla="*/ 0 w 10007"/>
              <a:gd name="connsiteY1" fmla="*/ 10000 h 10000"/>
              <a:gd name="connsiteX2" fmla="*/ 10000 w 10007"/>
              <a:gd name="connsiteY2" fmla="*/ 4684 h 10000"/>
              <a:gd name="connsiteX3" fmla="*/ 10007 w 10007"/>
              <a:gd name="connsiteY3" fmla="*/ 3113 h 10000"/>
              <a:gd name="connsiteX4" fmla="*/ 0 w 10007"/>
              <a:gd name="connsiteY4" fmla="*/ 0 h 10000"/>
              <a:gd name="connsiteX0" fmla="*/ 0 w 10000"/>
              <a:gd name="connsiteY0" fmla="*/ 0 h 10000"/>
              <a:gd name="connsiteX1" fmla="*/ 0 w 10000"/>
              <a:gd name="connsiteY1" fmla="*/ 10000 h 10000"/>
              <a:gd name="connsiteX2" fmla="*/ 10000 w 10000"/>
              <a:gd name="connsiteY2" fmla="*/ 4684 h 10000"/>
              <a:gd name="connsiteX3" fmla="*/ 10000 w 10000"/>
              <a:gd name="connsiteY3" fmla="*/ 1838 h 10000"/>
              <a:gd name="connsiteX4" fmla="*/ 0 w 10000"/>
              <a:gd name="connsiteY4" fmla="*/ 0 h 10000"/>
              <a:gd name="connsiteX0" fmla="*/ 0 w 10041"/>
              <a:gd name="connsiteY0" fmla="*/ 0 h 8212"/>
              <a:gd name="connsiteX1" fmla="*/ 41 w 10041"/>
              <a:gd name="connsiteY1" fmla="*/ 8212 h 8212"/>
              <a:gd name="connsiteX2" fmla="*/ 10041 w 10041"/>
              <a:gd name="connsiteY2" fmla="*/ 2896 h 8212"/>
              <a:gd name="connsiteX3" fmla="*/ 10041 w 10041"/>
              <a:gd name="connsiteY3" fmla="*/ 50 h 8212"/>
              <a:gd name="connsiteX4" fmla="*/ 0 w 10041"/>
              <a:gd name="connsiteY4" fmla="*/ 0 h 8212"/>
              <a:gd name="connsiteX0" fmla="*/ 0 w 9979"/>
              <a:gd name="connsiteY0" fmla="*/ 0 h 9960"/>
              <a:gd name="connsiteX1" fmla="*/ 20 w 9979"/>
              <a:gd name="connsiteY1" fmla="*/ 9960 h 9960"/>
              <a:gd name="connsiteX2" fmla="*/ 9979 w 9979"/>
              <a:gd name="connsiteY2" fmla="*/ 3487 h 9960"/>
              <a:gd name="connsiteX3" fmla="*/ 9979 w 9979"/>
              <a:gd name="connsiteY3" fmla="*/ 21 h 9960"/>
              <a:gd name="connsiteX4" fmla="*/ 0 w 9979"/>
              <a:gd name="connsiteY4" fmla="*/ 0 h 9960"/>
              <a:gd name="connsiteX0" fmla="*/ 0 w 10000"/>
              <a:gd name="connsiteY0" fmla="*/ 0 h 9960"/>
              <a:gd name="connsiteX1" fmla="*/ 6 w 10000"/>
              <a:gd name="connsiteY1" fmla="*/ 9960 h 9960"/>
              <a:gd name="connsiteX2" fmla="*/ 10000 w 10000"/>
              <a:gd name="connsiteY2" fmla="*/ 3501 h 9960"/>
              <a:gd name="connsiteX3" fmla="*/ 10000 w 10000"/>
              <a:gd name="connsiteY3" fmla="*/ 21 h 9960"/>
              <a:gd name="connsiteX4" fmla="*/ 0 w 10000"/>
              <a:gd name="connsiteY4" fmla="*/ 0 h 9960"/>
              <a:gd name="connsiteX0" fmla="*/ 125 w 9995"/>
              <a:gd name="connsiteY0" fmla="*/ 24 h 9979"/>
              <a:gd name="connsiteX1" fmla="*/ 1 w 9995"/>
              <a:gd name="connsiteY1" fmla="*/ 9979 h 9979"/>
              <a:gd name="connsiteX2" fmla="*/ 9995 w 9995"/>
              <a:gd name="connsiteY2" fmla="*/ 3494 h 9979"/>
              <a:gd name="connsiteX3" fmla="*/ 9995 w 9995"/>
              <a:gd name="connsiteY3" fmla="*/ 0 h 9979"/>
              <a:gd name="connsiteX4" fmla="*/ 125 w 9995"/>
              <a:gd name="connsiteY4" fmla="*/ 24 h 9979"/>
              <a:gd name="connsiteX0" fmla="*/ 0 w 10005"/>
              <a:gd name="connsiteY0" fmla="*/ 0 h 10021"/>
              <a:gd name="connsiteX1" fmla="*/ 6 w 10005"/>
              <a:gd name="connsiteY1" fmla="*/ 10021 h 10021"/>
              <a:gd name="connsiteX2" fmla="*/ 10005 w 10005"/>
              <a:gd name="connsiteY2" fmla="*/ 3522 h 10021"/>
              <a:gd name="connsiteX3" fmla="*/ 10005 w 10005"/>
              <a:gd name="connsiteY3" fmla="*/ 21 h 10021"/>
              <a:gd name="connsiteX4" fmla="*/ 0 w 10005"/>
              <a:gd name="connsiteY4" fmla="*/ 0 h 10021"/>
              <a:gd name="connsiteX0" fmla="*/ 5 w 10010"/>
              <a:gd name="connsiteY0" fmla="*/ 0 h 10021"/>
              <a:gd name="connsiteX1" fmla="*/ 11 w 10010"/>
              <a:gd name="connsiteY1" fmla="*/ 10021 h 10021"/>
              <a:gd name="connsiteX2" fmla="*/ 10010 w 10010"/>
              <a:gd name="connsiteY2" fmla="*/ 3522 h 10021"/>
              <a:gd name="connsiteX3" fmla="*/ 10010 w 10010"/>
              <a:gd name="connsiteY3" fmla="*/ 21 h 10021"/>
              <a:gd name="connsiteX4" fmla="*/ 5 w 10010"/>
              <a:gd name="connsiteY4" fmla="*/ 0 h 10021"/>
              <a:gd name="connsiteX0" fmla="*/ 5 w 10010"/>
              <a:gd name="connsiteY0" fmla="*/ 0 h 10044"/>
              <a:gd name="connsiteX1" fmla="*/ 11 w 10010"/>
              <a:gd name="connsiteY1" fmla="*/ 10044 h 10044"/>
              <a:gd name="connsiteX2" fmla="*/ 10010 w 10010"/>
              <a:gd name="connsiteY2" fmla="*/ 3522 h 10044"/>
              <a:gd name="connsiteX3" fmla="*/ 10010 w 10010"/>
              <a:gd name="connsiteY3" fmla="*/ 21 h 10044"/>
              <a:gd name="connsiteX4" fmla="*/ 5 w 10010"/>
              <a:gd name="connsiteY4" fmla="*/ 0 h 10044"/>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4 w 10009"/>
              <a:gd name="connsiteY0" fmla="*/ 24 h 10069"/>
              <a:gd name="connsiteX1" fmla="*/ 10 w 10009"/>
              <a:gd name="connsiteY1" fmla="*/ 10068 h 10069"/>
              <a:gd name="connsiteX2" fmla="*/ 10009 w 10009"/>
              <a:gd name="connsiteY2" fmla="*/ 3546 h 10069"/>
              <a:gd name="connsiteX3" fmla="*/ 10009 w 10009"/>
              <a:gd name="connsiteY3" fmla="*/ 0 h 10069"/>
              <a:gd name="connsiteX4" fmla="*/ 4 w 10009"/>
              <a:gd name="connsiteY4" fmla="*/ 24 h 1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69">
                <a:moveTo>
                  <a:pt x="4" y="24"/>
                </a:moveTo>
                <a:cubicBezTo>
                  <a:pt x="-5" y="3390"/>
                  <a:pt x="4" y="10168"/>
                  <a:pt x="10" y="10068"/>
                </a:cubicBezTo>
                <a:lnTo>
                  <a:pt x="10009" y="3546"/>
                </a:lnTo>
                <a:cubicBezTo>
                  <a:pt x="10011" y="2378"/>
                  <a:pt x="10007" y="1168"/>
                  <a:pt x="10009" y="0"/>
                </a:cubicBezTo>
                <a:lnTo>
                  <a:pt x="4" y="24"/>
                </a:lnTo>
                <a:close/>
              </a:path>
            </a:pathLst>
          </a:custGeom>
          <a:solidFill>
            <a:srgbClr val="0068B3">
              <a:alpha val="90000"/>
            </a:srgbClr>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Rechthoekige driehoek 11">
            <a:extLst>
              <a:ext uri="{FF2B5EF4-FFF2-40B4-BE49-F238E27FC236}">
                <a16:creationId xmlns:a16="http://schemas.microsoft.com/office/drawing/2014/main" id="{D34261FE-1727-4793-8AE9-D0D93231E747}"/>
              </a:ext>
            </a:extLst>
          </p:cNvPr>
          <p:cNvSpPr/>
          <p:nvPr/>
        </p:nvSpPr>
        <p:spPr>
          <a:xfrm flipH="1">
            <a:off x="5896047" y="5438274"/>
            <a:ext cx="6302305" cy="14197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0C62BF5-BFEE-46F2-AFF5-40BF609512C0}"/>
              </a:ext>
            </a:extLst>
          </p:cNvPr>
          <p:cNvSpPr>
            <a:spLocks noGrp="1"/>
          </p:cNvSpPr>
          <p:nvPr userDrawn="1">
            <p:ph type="ctrTitle" hasCustomPrompt="1"/>
          </p:nvPr>
        </p:nvSpPr>
        <p:spPr>
          <a:xfrm>
            <a:off x="242599" y="1220793"/>
            <a:ext cx="9150354" cy="1027888"/>
          </a:xfrm>
          <a:prstGeom prst="rect">
            <a:avLst/>
          </a:prstGeom>
        </p:spPr>
        <p:txBody>
          <a:bodyPr anchor="t" anchorCtr="0">
            <a:noAutofit/>
          </a:bodyPr>
          <a:lstStyle>
            <a:lvl1pPr algn="l">
              <a:lnSpc>
                <a:spcPts val="4000"/>
              </a:lnSpc>
              <a:defRPr sz="3600" b="1">
                <a:solidFill>
                  <a:schemeClr val="bg1"/>
                </a:solidFill>
                <a:latin typeface="Arial" panose="020B0604020202020204" pitchFamily="34" charset="0"/>
                <a:cs typeface="Arial" panose="020B0604020202020204" pitchFamily="34" charset="0"/>
              </a:defRPr>
            </a:lvl1pPr>
          </a:lstStyle>
          <a:p>
            <a:r>
              <a:rPr lang="en-US" dirty="0"/>
              <a:t>Teaming up for animal health</a:t>
            </a:r>
            <a:endParaRPr lang="nl-NL" dirty="0"/>
          </a:p>
        </p:txBody>
      </p:sp>
      <p:sp>
        <p:nvSpPr>
          <p:cNvPr id="3" name="Ondertitel 2">
            <a:extLst>
              <a:ext uri="{FF2B5EF4-FFF2-40B4-BE49-F238E27FC236}">
                <a16:creationId xmlns:a16="http://schemas.microsoft.com/office/drawing/2014/main" id="{74AD38BD-FB0B-4037-A034-107ED85593A9}"/>
              </a:ext>
            </a:extLst>
          </p:cNvPr>
          <p:cNvSpPr>
            <a:spLocks noGrp="1"/>
          </p:cNvSpPr>
          <p:nvPr userDrawn="1">
            <p:ph type="subTitle" idx="1" hasCustomPrompt="1"/>
          </p:nvPr>
        </p:nvSpPr>
        <p:spPr>
          <a:xfrm>
            <a:off x="242598" y="1774960"/>
            <a:ext cx="9144000" cy="473721"/>
          </a:xfrm>
        </p:spPr>
        <p:txBody>
          <a:bodyPr anchor="t" anchorCtr="0">
            <a:noAutofit/>
          </a:bodyPr>
          <a:lstStyle>
            <a:lvl1pPr marL="0" marR="0" indent="0" algn="l" defTabSz="914400" rtl="0" eaLnBrk="1" fontAlgn="auto" latinLnBrk="0" hangingPunct="1">
              <a:lnSpc>
                <a:spcPts val="2400"/>
              </a:lnSpc>
              <a:spcBef>
                <a:spcPts val="0"/>
              </a:spcBef>
              <a:spcAft>
                <a:spcPts val="0"/>
              </a:spcAft>
              <a:buClr>
                <a:srgbClr val="0068B3"/>
              </a:buClr>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 the interest of animals, their owners and society at large</a:t>
            </a:r>
            <a:endParaRPr lang="nl-NL" dirty="0"/>
          </a:p>
        </p:txBody>
      </p:sp>
      <p:sp>
        <p:nvSpPr>
          <p:cNvPr id="36" name="Tijdelijke aanduiding voor tekst 35">
            <a:extLst>
              <a:ext uri="{FF2B5EF4-FFF2-40B4-BE49-F238E27FC236}">
                <a16:creationId xmlns:a16="http://schemas.microsoft.com/office/drawing/2014/main" id="{F7747CC3-002F-4E0C-8CB4-F724175EA01C}"/>
              </a:ext>
            </a:extLst>
          </p:cNvPr>
          <p:cNvSpPr>
            <a:spLocks noGrp="1"/>
          </p:cNvSpPr>
          <p:nvPr userDrawn="1">
            <p:ph type="body" sz="quarter" idx="13" hasCustomPrompt="1"/>
          </p:nvPr>
        </p:nvSpPr>
        <p:spPr>
          <a:xfrm>
            <a:off x="242598" y="2266472"/>
            <a:ext cx="4851916" cy="395550"/>
          </a:xfrm>
        </p:spPr>
        <p:txBody>
          <a:bodyPr>
            <a:no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nl-NL" dirty="0"/>
              <a:t>&lt;Naam Achternaam&gt;</a:t>
            </a:r>
          </a:p>
        </p:txBody>
      </p:sp>
      <p:sp>
        <p:nvSpPr>
          <p:cNvPr id="4" name="Tijdelijke aanduiding voor datum 3">
            <a:extLst>
              <a:ext uri="{FF2B5EF4-FFF2-40B4-BE49-F238E27FC236}">
                <a16:creationId xmlns:a16="http://schemas.microsoft.com/office/drawing/2014/main" id="{4EC08ABC-2722-4C38-933D-929793B0CF30}"/>
              </a:ext>
            </a:extLst>
          </p:cNvPr>
          <p:cNvSpPr>
            <a:spLocks noGrp="1"/>
          </p:cNvSpPr>
          <p:nvPr userDrawn="1">
            <p:ph type="dt" sz="half" idx="10"/>
          </p:nvPr>
        </p:nvSpPr>
        <p:spPr>
          <a:xfrm>
            <a:off x="242598" y="2680684"/>
            <a:ext cx="1229409" cy="302534"/>
          </a:xfrm>
        </p:spPr>
        <p:txBody>
          <a:bodyPr/>
          <a:lstStyle>
            <a:lvl1pPr>
              <a:defRPr sz="1400">
                <a:solidFill>
                  <a:schemeClr val="bg1"/>
                </a:solidFill>
                <a:latin typeface="Arial" panose="020B0604020202020204" pitchFamily="34" charset="0"/>
                <a:cs typeface="Arial" panose="020B0604020202020204" pitchFamily="34" charset="0"/>
              </a:defRPr>
            </a:lvl1pPr>
          </a:lstStyle>
          <a:p>
            <a:fld id="{D55A175F-FD5E-4B81-9163-CB2D30269CB3}" type="datetime1">
              <a:rPr lang="nl-NL" smtClean="0"/>
              <a:t>2-11-2023</a:t>
            </a:fld>
            <a:endParaRPr lang="nl-NL" dirty="0"/>
          </a:p>
        </p:txBody>
      </p:sp>
      <p:sp>
        <p:nvSpPr>
          <p:cNvPr id="6" name="Tijdelijke aanduiding voor dianummer 5">
            <a:extLst>
              <a:ext uri="{FF2B5EF4-FFF2-40B4-BE49-F238E27FC236}">
                <a16:creationId xmlns:a16="http://schemas.microsoft.com/office/drawing/2014/main" id="{2DE946D9-95A4-41F3-B1E1-8DD06A8FC00F}"/>
              </a:ext>
            </a:extLst>
          </p:cNvPr>
          <p:cNvSpPr>
            <a:spLocks noGrp="1"/>
          </p:cNvSpPr>
          <p:nvPr userDrawn="1">
            <p:ph type="sldNum" sz="quarter" idx="12"/>
          </p:nvPr>
        </p:nvSpPr>
        <p:spPr/>
        <p:txBody>
          <a:bodyPr/>
          <a:lstStyle>
            <a:lvl1pPr>
              <a:defRPr>
                <a:solidFill>
                  <a:schemeClr val="tx1">
                    <a:lumMod val="75000"/>
                    <a:lumOff val="25000"/>
                  </a:schemeClr>
                </a:solidFill>
              </a:defRPr>
            </a:lvl1pPr>
          </a:lstStyle>
          <a:p>
            <a:fld id="{6FD12C59-4D8A-42CE-AAF6-71F18F7A5AA2}" type="slidenum">
              <a:rPr lang="nl-NL" smtClean="0"/>
              <a:pPr/>
              <a:t>‹nr.›</a:t>
            </a:fld>
            <a:endParaRPr lang="nl-NL" dirty="0"/>
          </a:p>
        </p:txBody>
      </p:sp>
      <p:grpSp>
        <p:nvGrpSpPr>
          <p:cNvPr id="84" name="Groep 83"/>
          <p:cNvGrpSpPr/>
          <p:nvPr userDrawn="1"/>
        </p:nvGrpSpPr>
        <p:grpSpPr>
          <a:xfrm>
            <a:off x="-11227" y="-10577"/>
            <a:ext cx="12209579" cy="1093152"/>
            <a:chOff x="-11227" y="-10577"/>
            <a:chExt cx="12209579" cy="1093152"/>
          </a:xfrm>
        </p:grpSpPr>
        <p:sp>
          <p:nvSpPr>
            <p:cNvPr id="9" name="Rechthoek 8">
              <a:extLst>
                <a:ext uri="{FF2B5EF4-FFF2-40B4-BE49-F238E27FC236}">
                  <a16:creationId xmlns:a16="http://schemas.microsoft.com/office/drawing/2014/main" id="{4944341B-4A4B-414D-BD3A-92AB903F7FB2}"/>
                </a:ext>
              </a:extLst>
            </p:cNvPr>
            <p:cNvSpPr/>
            <p:nvPr userDrawn="1"/>
          </p:nvSpPr>
          <p:spPr>
            <a:xfrm>
              <a:off x="-11227" y="-10577"/>
              <a:ext cx="12209579" cy="78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8"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7" name="Picture 2" descr="C:\Users\streekw\Desktop\Ahead in animal health.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4277" b="12604"/>
          <a:stretch/>
        </p:blipFill>
        <p:spPr bwMode="auto">
          <a:xfrm>
            <a:off x="464069" y="73684"/>
            <a:ext cx="1291616" cy="6432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J:\Office\Marktcomm\Corporate\Huisstijl\Logo's en labels\Jubileum logo\100 jaar INT-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370540" y="4836082"/>
            <a:ext cx="1342600" cy="134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0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cherm Academy">
    <p:bg>
      <p:bgPr>
        <a:blipFill dpi="0" rotWithShape="1">
          <a:blip r:embed="rId2">
            <a:lum/>
          </a:blip>
          <a:srcRect/>
          <a:tile tx="0" ty="508000" sx="77000" sy="77000" flip="none" algn="tl"/>
        </a:blip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4C363221-601F-42CD-92D5-2E115C3ACA10}"/>
              </a:ext>
            </a:extLst>
          </p:cNvPr>
          <p:cNvSpPr>
            <a:spLocks noChangeAspect="1"/>
          </p:cNvSpPr>
          <p:nvPr/>
        </p:nvSpPr>
        <p:spPr bwMode="auto">
          <a:xfrm>
            <a:off x="-4873" y="-10578"/>
            <a:ext cx="12203226" cy="4146681"/>
          </a:xfrm>
          <a:custGeom>
            <a:avLst/>
            <a:gdLst>
              <a:gd name="T0" fmla="*/ 0 w 3221"/>
              <a:gd name="T1" fmla="*/ 0 h 1343"/>
              <a:gd name="T2" fmla="*/ 0 w 3221"/>
              <a:gd name="T3" fmla="*/ 1343 h 1343"/>
              <a:gd name="T4" fmla="*/ 3221 w 3221"/>
              <a:gd name="T5" fmla="*/ 629 h 1343"/>
              <a:gd name="T6" fmla="*/ 3221 w 3221"/>
              <a:gd name="T7" fmla="*/ 0 h 1343"/>
              <a:gd name="T8" fmla="*/ 0 w 3221"/>
              <a:gd name="T9" fmla="*/ 0 h 1343"/>
              <a:gd name="connsiteX0" fmla="*/ 0 w 10007"/>
              <a:gd name="connsiteY0" fmla="*/ 0 h 10000"/>
              <a:gd name="connsiteX1" fmla="*/ 0 w 10007"/>
              <a:gd name="connsiteY1" fmla="*/ 10000 h 10000"/>
              <a:gd name="connsiteX2" fmla="*/ 10000 w 10007"/>
              <a:gd name="connsiteY2" fmla="*/ 4684 h 10000"/>
              <a:gd name="connsiteX3" fmla="*/ 10007 w 10007"/>
              <a:gd name="connsiteY3" fmla="*/ 1838 h 10000"/>
              <a:gd name="connsiteX4" fmla="*/ 0 w 10007"/>
              <a:gd name="connsiteY4" fmla="*/ 0 h 10000"/>
              <a:gd name="connsiteX0" fmla="*/ 0 w 10007"/>
              <a:gd name="connsiteY0" fmla="*/ 0 h 10000"/>
              <a:gd name="connsiteX1" fmla="*/ 0 w 10007"/>
              <a:gd name="connsiteY1" fmla="*/ 10000 h 10000"/>
              <a:gd name="connsiteX2" fmla="*/ 10000 w 10007"/>
              <a:gd name="connsiteY2" fmla="*/ 4684 h 10000"/>
              <a:gd name="connsiteX3" fmla="*/ 10007 w 10007"/>
              <a:gd name="connsiteY3" fmla="*/ 3113 h 10000"/>
              <a:gd name="connsiteX4" fmla="*/ 0 w 10007"/>
              <a:gd name="connsiteY4" fmla="*/ 0 h 10000"/>
              <a:gd name="connsiteX0" fmla="*/ 0 w 10000"/>
              <a:gd name="connsiteY0" fmla="*/ 0 h 10000"/>
              <a:gd name="connsiteX1" fmla="*/ 0 w 10000"/>
              <a:gd name="connsiteY1" fmla="*/ 10000 h 10000"/>
              <a:gd name="connsiteX2" fmla="*/ 10000 w 10000"/>
              <a:gd name="connsiteY2" fmla="*/ 4684 h 10000"/>
              <a:gd name="connsiteX3" fmla="*/ 10000 w 10000"/>
              <a:gd name="connsiteY3" fmla="*/ 1838 h 10000"/>
              <a:gd name="connsiteX4" fmla="*/ 0 w 10000"/>
              <a:gd name="connsiteY4" fmla="*/ 0 h 10000"/>
              <a:gd name="connsiteX0" fmla="*/ 0 w 10041"/>
              <a:gd name="connsiteY0" fmla="*/ 0 h 8212"/>
              <a:gd name="connsiteX1" fmla="*/ 41 w 10041"/>
              <a:gd name="connsiteY1" fmla="*/ 8212 h 8212"/>
              <a:gd name="connsiteX2" fmla="*/ 10041 w 10041"/>
              <a:gd name="connsiteY2" fmla="*/ 2896 h 8212"/>
              <a:gd name="connsiteX3" fmla="*/ 10041 w 10041"/>
              <a:gd name="connsiteY3" fmla="*/ 50 h 8212"/>
              <a:gd name="connsiteX4" fmla="*/ 0 w 10041"/>
              <a:gd name="connsiteY4" fmla="*/ 0 h 8212"/>
              <a:gd name="connsiteX0" fmla="*/ 0 w 9979"/>
              <a:gd name="connsiteY0" fmla="*/ 0 h 9960"/>
              <a:gd name="connsiteX1" fmla="*/ 20 w 9979"/>
              <a:gd name="connsiteY1" fmla="*/ 9960 h 9960"/>
              <a:gd name="connsiteX2" fmla="*/ 9979 w 9979"/>
              <a:gd name="connsiteY2" fmla="*/ 3487 h 9960"/>
              <a:gd name="connsiteX3" fmla="*/ 9979 w 9979"/>
              <a:gd name="connsiteY3" fmla="*/ 21 h 9960"/>
              <a:gd name="connsiteX4" fmla="*/ 0 w 9979"/>
              <a:gd name="connsiteY4" fmla="*/ 0 h 9960"/>
              <a:gd name="connsiteX0" fmla="*/ 0 w 10000"/>
              <a:gd name="connsiteY0" fmla="*/ 0 h 9960"/>
              <a:gd name="connsiteX1" fmla="*/ 6 w 10000"/>
              <a:gd name="connsiteY1" fmla="*/ 9960 h 9960"/>
              <a:gd name="connsiteX2" fmla="*/ 10000 w 10000"/>
              <a:gd name="connsiteY2" fmla="*/ 3501 h 9960"/>
              <a:gd name="connsiteX3" fmla="*/ 10000 w 10000"/>
              <a:gd name="connsiteY3" fmla="*/ 21 h 9960"/>
              <a:gd name="connsiteX4" fmla="*/ 0 w 10000"/>
              <a:gd name="connsiteY4" fmla="*/ 0 h 9960"/>
              <a:gd name="connsiteX0" fmla="*/ 125 w 9995"/>
              <a:gd name="connsiteY0" fmla="*/ 24 h 9979"/>
              <a:gd name="connsiteX1" fmla="*/ 1 w 9995"/>
              <a:gd name="connsiteY1" fmla="*/ 9979 h 9979"/>
              <a:gd name="connsiteX2" fmla="*/ 9995 w 9995"/>
              <a:gd name="connsiteY2" fmla="*/ 3494 h 9979"/>
              <a:gd name="connsiteX3" fmla="*/ 9995 w 9995"/>
              <a:gd name="connsiteY3" fmla="*/ 0 h 9979"/>
              <a:gd name="connsiteX4" fmla="*/ 125 w 9995"/>
              <a:gd name="connsiteY4" fmla="*/ 24 h 9979"/>
              <a:gd name="connsiteX0" fmla="*/ 0 w 10005"/>
              <a:gd name="connsiteY0" fmla="*/ 0 h 10021"/>
              <a:gd name="connsiteX1" fmla="*/ 6 w 10005"/>
              <a:gd name="connsiteY1" fmla="*/ 10021 h 10021"/>
              <a:gd name="connsiteX2" fmla="*/ 10005 w 10005"/>
              <a:gd name="connsiteY2" fmla="*/ 3522 h 10021"/>
              <a:gd name="connsiteX3" fmla="*/ 10005 w 10005"/>
              <a:gd name="connsiteY3" fmla="*/ 21 h 10021"/>
              <a:gd name="connsiteX4" fmla="*/ 0 w 10005"/>
              <a:gd name="connsiteY4" fmla="*/ 0 h 10021"/>
              <a:gd name="connsiteX0" fmla="*/ 5 w 10010"/>
              <a:gd name="connsiteY0" fmla="*/ 0 h 10021"/>
              <a:gd name="connsiteX1" fmla="*/ 11 w 10010"/>
              <a:gd name="connsiteY1" fmla="*/ 10021 h 10021"/>
              <a:gd name="connsiteX2" fmla="*/ 10010 w 10010"/>
              <a:gd name="connsiteY2" fmla="*/ 3522 h 10021"/>
              <a:gd name="connsiteX3" fmla="*/ 10010 w 10010"/>
              <a:gd name="connsiteY3" fmla="*/ 21 h 10021"/>
              <a:gd name="connsiteX4" fmla="*/ 5 w 10010"/>
              <a:gd name="connsiteY4" fmla="*/ 0 h 10021"/>
              <a:gd name="connsiteX0" fmla="*/ 5 w 10010"/>
              <a:gd name="connsiteY0" fmla="*/ 0 h 10044"/>
              <a:gd name="connsiteX1" fmla="*/ 11 w 10010"/>
              <a:gd name="connsiteY1" fmla="*/ 10044 h 10044"/>
              <a:gd name="connsiteX2" fmla="*/ 10010 w 10010"/>
              <a:gd name="connsiteY2" fmla="*/ 3522 h 10044"/>
              <a:gd name="connsiteX3" fmla="*/ 10010 w 10010"/>
              <a:gd name="connsiteY3" fmla="*/ 21 h 10044"/>
              <a:gd name="connsiteX4" fmla="*/ 5 w 10010"/>
              <a:gd name="connsiteY4" fmla="*/ 0 h 10044"/>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4 w 10009"/>
              <a:gd name="connsiteY0" fmla="*/ 24 h 10069"/>
              <a:gd name="connsiteX1" fmla="*/ 10 w 10009"/>
              <a:gd name="connsiteY1" fmla="*/ 10068 h 10069"/>
              <a:gd name="connsiteX2" fmla="*/ 10009 w 10009"/>
              <a:gd name="connsiteY2" fmla="*/ 3546 h 10069"/>
              <a:gd name="connsiteX3" fmla="*/ 10009 w 10009"/>
              <a:gd name="connsiteY3" fmla="*/ 0 h 10069"/>
              <a:gd name="connsiteX4" fmla="*/ 4 w 10009"/>
              <a:gd name="connsiteY4" fmla="*/ 24 h 1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69">
                <a:moveTo>
                  <a:pt x="4" y="24"/>
                </a:moveTo>
                <a:cubicBezTo>
                  <a:pt x="-5" y="3390"/>
                  <a:pt x="4" y="10168"/>
                  <a:pt x="10" y="10068"/>
                </a:cubicBezTo>
                <a:lnTo>
                  <a:pt x="10009" y="3546"/>
                </a:lnTo>
                <a:cubicBezTo>
                  <a:pt x="10011" y="2378"/>
                  <a:pt x="10007" y="1168"/>
                  <a:pt x="10009" y="0"/>
                </a:cubicBezTo>
                <a:lnTo>
                  <a:pt x="4" y="24"/>
                </a:lnTo>
                <a:close/>
              </a:path>
            </a:pathLst>
          </a:custGeom>
          <a:solidFill>
            <a:srgbClr val="0068B3">
              <a:alpha val="90000"/>
            </a:srgbClr>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Rechthoekige driehoek 11">
            <a:extLst>
              <a:ext uri="{FF2B5EF4-FFF2-40B4-BE49-F238E27FC236}">
                <a16:creationId xmlns:a16="http://schemas.microsoft.com/office/drawing/2014/main" id="{D34261FE-1727-4793-8AE9-D0D93231E747}"/>
              </a:ext>
            </a:extLst>
          </p:cNvPr>
          <p:cNvSpPr/>
          <p:nvPr/>
        </p:nvSpPr>
        <p:spPr>
          <a:xfrm flipH="1">
            <a:off x="5896047" y="5438274"/>
            <a:ext cx="6302305" cy="14197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0C62BF5-BFEE-46F2-AFF5-40BF609512C0}"/>
              </a:ext>
            </a:extLst>
          </p:cNvPr>
          <p:cNvSpPr>
            <a:spLocks noGrp="1"/>
          </p:cNvSpPr>
          <p:nvPr userDrawn="1">
            <p:ph type="ctrTitle" hasCustomPrompt="1"/>
          </p:nvPr>
        </p:nvSpPr>
        <p:spPr>
          <a:xfrm>
            <a:off x="242599" y="1220793"/>
            <a:ext cx="9150354" cy="1027888"/>
          </a:xfrm>
          <a:prstGeom prst="rect">
            <a:avLst/>
          </a:prstGeom>
        </p:spPr>
        <p:txBody>
          <a:bodyPr anchor="t" anchorCtr="0">
            <a:noAutofit/>
          </a:bodyPr>
          <a:lstStyle>
            <a:lvl1pPr algn="l">
              <a:lnSpc>
                <a:spcPts val="4000"/>
              </a:lnSpc>
              <a:defRPr sz="3600" b="1">
                <a:solidFill>
                  <a:schemeClr val="bg1"/>
                </a:solidFill>
                <a:latin typeface="Arial" panose="020B0604020202020204" pitchFamily="34" charset="0"/>
                <a:cs typeface="Arial" panose="020B0604020202020204" pitchFamily="34" charset="0"/>
              </a:defRPr>
            </a:lvl1pPr>
          </a:lstStyle>
          <a:p>
            <a:r>
              <a:rPr lang="en-US" dirty="0"/>
              <a:t>Teaming up for animal health</a:t>
            </a:r>
            <a:endParaRPr lang="nl-NL" dirty="0"/>
          </a:p>
        </p:txBody>
      </p:sp>
      <p:sp>
        <p:nvSpPr>
          <p:cNvPr id="3" name="Ondertitel 2">
            <a:extLst>
              <a:ext uri="{FF2B5EF4-FFF2-40B4-BE49-F238E27FC236}">
                <a16:creationId xmlns:a16="http://schemas.microsoft.com/office/drawing/2014/main" id="{74AD38BD-FB0B-4037-A034-107ED85593A9}"/>
              </a:ext>
            </a:extLst>
          </p:cNvPr>
          <p:cNvSpPr>
            <a:spLocks noGrp="1"/>
          </p:cNvSpPr>
          <p:nvPr userDrawn="1">
            <p:ph type="subTitle" idx="1" hasCustomPrompt="1"/>
          </p:nvPr>
        </p:nvSpPr>
        <p:spPr>
          <a:xfrm>
            <a:off x="242598" y="1774960"/>
            <a:ext cx="9144000" cy="473721"/>
          </a:xfrm>
        </p:spPr>
        <p:txBody>
          <a:bodyPr anchor="t" anchorCtr="0">
            <a:noAutofit/>
          </a:bodyPr>
          <a:lstStyle>
            <a:lvl1pPr marL="0" marR="0" indent="0" algn="l" defTabSz="914400" rtl="0" eaLnBrk="1" fontAlgn="auto" latinLnBrk="0" hangingPunct="1">
              <a:lnSpc>
                <a:spcPts val="2400"/>
              </a:lnSpc>
              <a:spcBef>
                <a:spcPts val="0"/>
              </a:spcBef>
              <a:spcAft>
                <a:spcPts val="0"/>
              </a:spcAft>
              <a:buClr>
                <a:srgbClr val="0068B3"/>
              </a:buClr>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 the interest of animals, their owners and society at large</a:t>
            </a:r>
            <a:endParaRPr lang="nl-NL" dirty="0"/>
          </a:p>
        </p:txBody>
      </p:sp>
      <p:sp>
        <p:nvSpPr>
          <p:cNvPr id="36" name="Tijdelijke aanduiding voor tekst 35">
            <a:extLst>
              <a:ext uri="{FF2B5EF4-FFF2-40B4-BE49-F238E27FC236}">
                <a16:creationId xmlns:a16="http://schemas.microsoft.com/office/drawing/2014/main" id="{F7747CC3-002F-4E0C-8CB4-F724175EA01C}"/>
              </a:ext>
            </a:extLst>
          </p:cNvPr>
          <p:cNvSpPr>
            <a:spLocks noGrp="1"/>
          </p:cNvSpPr>
          <p:nvPr userDrawn="1">
            <p:ph type="body" sz="quarter" idx="13" hasCustomPrompt="1"/>
          </p:nvPr>
        </p:nvSpPr>
        <p:spPr>
          <a:xfrm>
            <a:off x="242598" y="2266472"/>
            <a:ext cx="4851916" cy="395550"/>
          </a:xfrm>
        </p:spPr>
        <p:txBody>
          <a:bodyPr>
            <a:no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nl-NL" dirty="0"/>
              <a:t>&lt;Naam Achternaam&gt;</a:t>
            </a:r>
          </a:p>
        </p:txBody>
      </p:sp>
      <p:sp>
        <p:nvSpPr>
          <p:cNvPr id="4" name="Tijdelijke aanduiding voor datum 3">
            <a:extLst>
              <a:ext uri="{FF2B5EF4-FFF2-40B4-BE49-F238E27FC236}">
                <a16:creationId xmlns:a16="http://schemas.microsoft.com/office/drawing/2014/main" id="{4EC08ABC-2722-4C38-933D-929793B0CF30}"/>
              </a:ext>
            </a:extLst>
          </p:cNvPr>
          <p:cNvSpPr>
            <a:spLocks noGrp="1"/>
          </p:cNvSpPr>
          <p:nvPr userDrawn="1">
            <p:ph type="dt" sz="half" idx="10"/>
          </p:nvPr>
        </p:nvSpPr>
        <p:spPr>
          <a:xfrm>
            <a:off x="242598" y="2680684"/>
            <a:ext cx="1229409" cy="302534"/>
          </a:xfrm>
        </p:spPr>
        <p:txBody>
          <a:bodyPr/>
          <a:lstStyle>
            <a:lvl1pPr>
              <a:defRPr sz="1400">
                <a:solidFill>
                  <a:schemeClr val="bg1"/>
                </a:solidFill>
                <a:latin typeface="Arial" panose="020B0604020202020204" pitchFamily="34" charset="0"/>
                <a:cs typeface="Arial" panose="020B0604020202020204" pitchFamily="34" charset="0"/>
              </a:defRPr>
            </a:lvl1pPr>
          </a:lstStyle>
          <a:p>
            <a:fld id="{D55A175F-FD5E-4B81-9163-CB2D30269CB3}" type="datetime1">
              <a:rPr lang="nl-NL" smtClean="0"/>
              <a:t>2-11-2023</a:t>
            </a:fld>
            <a:endParaRPr lang="nl-NL" dirty="0"/>
          </a:p>
        </p:txBody>
      </p:sp>
      <p:sp>
        <p:nvSpPr>
          <p:cNvPr id="6" name="Tijdelijke aanduiding voor dianummer 5">
            <a:extLst>
              <a:ext uri="{FF2B5EF4-FFF2-40B4-BE49-F238E27FC236}">
                <a16:creationId xmlns:a16="http://schemas.microsoft.com/office/drawing/2014/main" id="{2DE946D9-95A4-41F3-B1E1-8DD06A8FC00F}"/>
              </a:ext>
            </a:extLst>
          </p:cNvPr>
          <p:cNvSpPr>
            <a:spLocks noGrp="1"/>
          </p:cNvSpPr>
          <p:nvPr userDrawn="1">
            <p:ph type="sldNum" sz="quarter" idx="12"/>
          </p:nvPr>
        </p:nvSpPr>
        <p:spPr/>
        <p:txBody>
          <a:bodyPr/>
          <a:lstStyle>
            <a:lvl1pPr>
              <a:defRPr>
                <a:solidFill>
                  <a:schemeClr val="tx1">
                    <a:lumMod val="75000"/>
                    <a:lumOff val="25000"/>
                  </a:schemeClr>
                </a:solidFill>
              </a:defRPr>
            </a:lvl1pPr>
          </a:lstStyle>
          <a:p>
            <a:fld id="{6FD12C59-4D8A-42CE-AAF6-71F18F7A5AA2}" type="slidenum">
              <a:rPr lang="nl-NL" smtClean="0"/>
              <a:pPr/>
              <a:t>‹nr.›</a:t>
            </a:fld>
            <a:endParaRPr lang="nl-NL" dirty="0"/>
          </a:p>
        </p:txBody>
      </p:sp>
      <p:grpSp>
        <p:nvGrpSpPr>
          <p:cNvPr id="84" name="Groep 83"/>
          <p:cNvGrpSpPr/>
          <p:nvPr userDrawn="1"/>
        </p:nvGrpSpPr>
        <p:grpSpPr>
          <a:xfrm>
            <a:off x="-11227" y="-10577"/>
            <a:ext cx="12209579" cy="1093152"/>
            <a:chOff x="-11227" y="-10577"/>
            <a:chExt cx="12209579" cy="1093152"/>
          </a:xfrm>
        </p:grpSpPr>
        <p:sp>
          <p:nvSpPr>
            <p:cNvPr id="9" name="Rechthoek 8">
              <a:extLst>
                <a:ext uri="{FF2B5EF4-FFF2-40B4-BE49-F238E27FC236}">
                  <a16:creationId xmlns:a16="http://schemas.microsoft.com/office/drawing/2014/main" id="{4944341B-4A4B-414D-BD3A-92AB903F7FB2}"/>
                </a:ext>
              </a:extLst>
            </p:cNvPr>
            <p:cNvSpPr/>
            <p:nvPr userDrawn="1"/>
          </p:nvSpPr>
          <p:spPr>
            <a:xfrm>
              <a:off x="-11227" y="-10577"/>
              <a:ext cx="12209579" cy="78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8"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7" name="Picture 2" descr="C:\Users\streekw\Desktop\Ahead in animal health.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4277" b="12604"/>
          <a:stretch/>
        </p:blipFill>
        <p:spPr bwMode="auto">
          <a:xfrm>
            <a:off x="464069" y="73684"/>
            <a:ext cx="1291616" cy="643206"/>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illustratie&#10;&#10;Automatisch gegenereerde beschrijving">
            <a:extLst>
              <a:ext uri="{FF2B5EF4-FFF2-40B4-BE49-F238E27FC236}">
                <a16:creationId xmlns:a16="http://schemas.microsoft.com/office/drawing/2014/main" id="{4DFC9674-121D-4992-8527-E670A9FFB00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9455" y="6242435"/>
            <a:ext cx="2552435" cy="547410"/>
          </a:xfrm>
          <a:prstGeom prst="rect">
            <a:avLst/>
          </a:prstGeom>
        </p:spPr>
      </p:pic>
      <p:sp>
        <p:nvSpPr>
          <p:cNvPr id="14" name="Tijdelijke aanduiding voor afbeelding 37">
            <a:extLst>
              <a:ext uri="{FF2B5EF4-FFF2-40B4-BE49-F238E27FC236}">
                <a16:creationId xmlns:a16="http://schemas.microsoft.com/office/drawing/2014/main" id="{82830B16-1652-4500-BEDD-8126189148B2}"/>
              </a:ext>
            </a:extLst>
          </p:cNvPr>
          <p:cNvSpPr>
            <a:spLocks noGrp="1"/>
          </p:cNvSpPr>
          <p:nvPr>
            <p:ph type="pic" sz="quarter" idx="14" hasCustomPrompt="1"/>
          </p:nvPr>
        </p:nvSpPr>
        <p:spPr>
          <a:xfrm>
            <a:off x="10914610" y="5777345"/>
            <a:ext cx="1064028" cy="464705"/>
          </a:xfrm>
        </p:spPr>
        <p:txBody>
          <a:bodyPr>
            <a:noAutofit/>
          </a:bodyPr>
          <a:lstStyle>
            <a:lvl1pPr marL="0" indent="0" algn="ctr">
              <a:buNone/>
              <a:defRPr sz="800"/>
            </a:lvl1pPr>
          </a:lstStyle>
          <a:p>
            <a:r>
              <a:rPr lang="nl-NL" dirty="0"/>
              <a:t>Klik voor klantlogo</a:t>
            </a:r>
            <a:endParaRPr lang="en-GB" dirty="0"/>
          </a:p>
        </p:txBody>
      </p:sp>
    </p:spTree>
    <p:extLst>
      <p:ext uri="{BB962C8B-B14F-4D97-AF65-F5344CB8AC3E}">
        <p14:creationId xmlns:p14="http://schemas.microsoft.com/office/powerpoint/2010/main" val="39134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blipFill dpi="0" rotWithShape="1">
          <a:blip r:embed="rId2">
            <a:lum/>
          </a:blip>
          <a:srcRect/>
          <a:tile tx="0" ty="508000" sx="77000" sy="77000" flip="none" algn="tl"/>
        </a:blip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4C363221-601F-42CD-92D5-2E115C3ACA10}"/>
              </a:ext>
            </a:extLst>
          </p:cNvPr>
          <p:cNvSpPr>
            <a:spLocks noChangeAspect="1"/>
          </p:cNvSpPr>
          <p:nvPr/>
        </p:nvSpPr>
        <p:spPr bwMode="auto">
          <a:xfrm>
            <a:off x="-4873" y="-10578"/>
            <a:ext cx="12203226" cy="4146681"/>
          </a:xfrm>
          <a:custGeom>
            <a:avLst/>
            <a:gdLst>
              <a:gd name="T0" fmla="*/ 0 w 3221"/>
              <a:gd name="T1" fmla="*/ 0 h 1343"/>
              <a:gd name="T2" fmla="*/ 0 w 3221"/>
              <a:gd name="T3" fmla="*/ 1343 h 1343"/>
              <a:gd name="T4" fmla="*/ 3221 w 3221"/>
              <a:gd name="T5" fmla="*/ 629 h 1343"/>
              <a:gd name="T6" fmla="*/ 3221 w 3221"/>
              <a:gd name="T7" fmla="*/ 0 h 1343"/>
              <a:gd name="T8" fmla="*/ 0 w 3221"/>
              <a:gd name="T9" fmla="*/ 0 h 1343"/>
              <a:gd name="connsiteX0" fmla="*/ 0 w 10007"/>
              <a:gd name="connsiteY0" fmla="*/ 0 h 10000"/>
              <a:gd name="connsiteX1" fmla="*/ 0 w 10007"/>
              <a:gd name="connsiteY1" fmla="*/ 10000 h 10000"/>
              <a:gd name="connsiteX2" fmla="*/ 10000 w 10007"/>
              <a:gd name="connsiteY2" fmla="*/ 4684 h 10000"/>
              <a:gd name="connsiteX3" fmla="*/ 10007 w 10007"/>
              <a:gd name="connsiteY3" fmla="*/ 1838 h 10000"/>
              <a:gd name="connsiteX4" fmla="*/ 0 w 10007"/>
              <a:gd name="connsiteY4" fmla="*/ 0 h 10000"/>
              <a:gd name="connsiteX0" fmla="*/ 0 w 10007"/>
              <a:gd name="connsiteY0" fmla="*/ 0 h 10000"/>
              <a:gd name="connsiteX1" fmla="*/ 0 w 10007"/>
              <a:gd name="connsiteY1" fmla="*/ 10000 h 10000"/>
              <a:gd name="connsiteX2" fmla="*/ 10000 w 10007"/>
              <a:gd name="connsiteY2" fmla="*/ 4684 h 10000"/>
              <a:gd name="connsiteX3" fmla="*/ 10007 w 10007"/>
              <a:gd name="connsiteY3" fmla="*/ 3113 h 10000"/>
              <a:gd name="connsiteX4" fmla="*/ 0 w 10007"/>
              <a:gd name="connsiteY4" fmla="*/ 0 h 10000"/>
              <a:gd name="connsiteX0" fmla="*/ 0 w 10000"/>
              <a:gd name="connsiteY0" fmla="*/ 0 h 10000"/>
              <a:gd name="connsiteX1" fmla="*/ 0 w 10000"/>
              <a:gd name="connsiteY1" fmla="*/ 10000 h 10000"/>
              <a:gd name="connsiteX2" fmla="*/ 10000 w 10000"/>
              <a:gd name="connsiteY2" fmla="*/ 4684 h 10000"/>
              <a:gd name="connsiteX3" fmla="*/ 10000 w 10000"/>
              <a:gd name="connsiteY3" fmla="*/ 1838 h 10000"/>
              <a:gd name="connsiteX4" fmla="*/ 0 w 10000"/>
              <a:gd name="connsiteY4" fmla="*/ 0 h 10000"/>
              <a:gd name="connsiteX0" fmla="*/ 0 w 10041"/>
              <a:gd name="connsiteY0" fmla="*/ 0 h 8212"/>
              <a:gd name="connsiteX1" fmla="*/ 41 w 10041"/>
              <a:gd name="connsiteY1" fmla="*/ 8212 h 8212"/>
              <a:gd name="connsiteX2" fmla="*/ 10041 w 10041"/>
              <a:gd name="connsiteY2" fmla="*/ 2896 h 8212"/>
              <a:gd name="connsiteX3" fmla="*/ 10041 w 10041"/>
              <a:gd name="connsiteY3" fmla="*/ 50 h 8212"/>
              <a:gd name="connsiteX4" fmla="*/ 0 w 10041"/>
              <a:gd name="connsiteY4" fmla="*/ 0 h 8212"/>
              <a:gd name="connsiteX0" fmla="*/ 0 w 9979"/>
              <a:gd name="connsiteY0" fmla="*/ 0 h 9960"/>
              <a:gd name="connsiteX1" fmla="*/ 20 w 9979"/>
              <a:gd name="connsiteY1" fmla="*/ 9960 h 9960"/>
              <a:gd name="connsiteX2" fmla="*/ 9979 w 9979"/>
              <a:gd name="connsiteY2" fmla="*/ 3487 h 9960"/>
              <a:gd name="connsiteX3" fmla="*/ 9979 w 9979"/>
              <a:gd name="connsiteY3" fmla="*/ 21 h 9960"/>
              <a:gd name="connsiteX4" fmla="*/ 0 w 9979"/>
              <a:gd name="connsiteY4" fmla="*/ 0 h 9960"/>
              <a:gd name="connsiteX0" fmla="*/ 0 w 10000"/>
              <a:gd name="connsiteY0" fmla="*/ 0 h 9960"/>
              <a:gd name="connsiteX1" fmla="*/ 6 w 10000"/>
              <a:gd name="connsiteY1" fmla="*/ 9960 h 9960"/>
              <a:gd name="connsiteX2" fmla="*/ 10000 w 10000"/>
              <a:gd name="connsiteY2" fmla="*/ 3501 h 9960"/>
              <a:gd name="connsiteX3" fmla="*/ 10000 w 10000"/>
              <a:gd name="connsiteY3" fmla="*/ 21 h 9960"/>
              <a:gd name="connsiteX4" fmla="*/ 0 w 10000"/>
              <a:gd name="connsiteY4" fmla="*/ 0 h 9960"/>
              <a:gd name="connsiteX0" fmla="*/ 125 w 9995"/>
              <a:gd name="connsiteY0" fmla="*/ 24 h 9979"/>
              <a:gd name="connsiteX1" fmla="*/ 1 w 9995"/>
              <a:gd name="connsiteY1" fmla="*/ 9979 h 9979"/>
              <a:gd name="connsiteX2" fmla="*/ 9995 w 9995"/>
              <a:gd name="connsiteY2" fmla="*/ 3494 h 9979"/>
              <a:gd name="connsiteX3" fmla="*/ 9995 w 9995"/>
              <a:gd name="connsiteY3" fmla="*/ 0 h 9979"/>
              <a:gd name="connsiteX4" fmla="*/ 125 w 9995"/>
              <a:gd name="connsiteY4" fmla="*/ 24 h 9979"/>
              <a:gd name="connsiteX0" fmla="*/ 0 w 10005"/>
              <a:gd name="connsiteY0" fmla="*/ 0 h 10021"/>
              <a:gd name="connsiteX1" fmla="*/ 6 w 10005"/>
              <a:gd name="connsiteY1" fmla="*/ 10021 h 10021"/>
              <a:gd name="connsiteX2" fmla="*/ 10005 w 10005"/>
              <a:gd name="connsiteY2" fmla="*/ 3522 h 10021"/>
              <a:gd name="connsiteX3" fmla="*/ 10005 w 10005"/>
              <a:gd name="connsiteY3" fmla="*/ 21 h 10021"/>
              <a:gd name="connsiteX4" fmla="*/ 0 w 10005"/>
              <a:gd name="connsiteY4" fmla="*/ 0 h 10021"/>
              <a:gd name="connsiteX0" fmla="*/ 5 w 10010"/>
              <a:gd name="connsiteY0" fmla="*/ 0 h 10021"/>
              <a:gd name="connsiteX1" fmla="*/ 11 w 10010"/>
              <a:gd name="connsiteY1" fmla="*/ 10021 h 10021"/>
              <a:gd name="connsiteX2" fmla="*/ 10010 w 10010"/>
              <a:gd name="connsiteY2" fmla="*/ 3522 h 10021"/>
              <a:gd name="connsiteX3" fmla="*/ 10010 w 10010"/>
              <a:gd name="connsiteY3" fmla="*/ 21 h 10021"/>
              <a:gd name="connsiteX4" fmla="*/ 5 w 10010"/>
              <a:gd name="connsiteY4" fmla="*/ 0 h 10021"/>
              <a:gd name="connsiteX0" fmla="*/ 5 w 10010"/>
              <a:gd name="connsiteY0" fmla="*/ 0 h 10044"/>
              <a:gd name="connsiteX1" fmla="*/ 11 w 10010"/>
              <a:gd name="connsiteY1" fmla="*/ 10044 h 10044"/>
              <a:gd name="connsiteX2" fmla="*/ 10010 w 10010"/>
              <a:gd name="connsiteY2" fmla="*/ 3522 h 10044"/>
              <a:gd name="connsiteX3" fmla="*/ 10010 w 10010"/>
              <a:gd name="connsiteY3" fmla="*/ 21 h 10044"/>
              <a:gd name="connsiteX4" fmla="*/ 5 w 10010"/>
              <a:gd name="connsiteY4" fmla="*/ 0 h 10044"/>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02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5 w 10010"/>
              <a:gd name="connsiteY0" fmla="*/ 24 h 10068"/>
              <a:gd name="connsiteX1" fmla="*/ 11 w 10010"/>
              <a:gd name="connsiteY1" fmla="*/ 10068 h 10068"/>
              <a:gd name="connsiteX2" fmla="*/ 10010 w 10010"/>
              <a:gd name="connsiteY2" fmla="*/ 3546 h 10068"/>
              <a:gd name="connsiteX3" fmla="*/ 10010 w 10010"/>
              <a:gd name="connsiteY3" fmla="*/ 0 h 10068"/>
              <a:gd name="connsiteX4" fmla="*/ 5 w 10010"/>
              <a:gd name="connsiteY4" fmla="*/ 24 h 10068"/>
              <a:gd name="connsiteX0" fmla="*/ 4 w 10009"/>
              <a:gd name="connsiteY0" fmla="*/ 24 h 10069"/>
              <a:gd name="connsiteX1" fmla="*/ 10 w 10009"/>
              <a:gd name="connsiteY1" fmla="*/ 10068 h 10069"/>
              <a:gd name="connsiteX2" fmla="*/ 10009 w 10009"/>
              <a:gd name="connsiteY2" fmla="*/ 3546 h 10069"/>
              <a:gd name="connsiteX3" fmla="*/ 10009 w 10009"/>
              <a:gd name="connsiteY3" fmla="*/ 0 h 10069"/>
              <a:gd name="connsiteX4" fmla="*/ 4 w 10009"/>
              <a:gd name="connsiteY4" fmla="*/ 24 h 1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69">
                <a:moveTo>
                  <a:pt x="4" y="24"/>
                </a:moveTo>
                <a:cubicBezTo>
                  <a:pt x="-5" y="3390"/>
                  <a:pt x="4" y="10168"/>
                  <a:pt x="10" y="10068"/>
                </a:cubicBezTo>
                <a:lnTo>
                  <a:pt x="10009" y="3546"/>
                </a:lnTo>
                <a:cubicBezTo>
                  <a:pt x="10011" y="2378"/>
                  <a:pt x="10007" y="1168"/>
                  <a:pt x="10009" y="0"/>
                </a:cubicBezTo>
                <a:lnTo>
                  <a:pt x="4" y="24"/>
                </a:lnTo>
                <a:close/>
              </a:path>
            </a:pathLst>
          </a:custGeom>
          <a:solidFill>
            <a:srgbClr val="0068B3">
              <a:alpha val="90000"/>
            </a:srgbClr>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Rechthoekige driehoek 11">
            <a:extLst>
              <a:ext uri="{FF2B5EF4-FFF2-40B4-BE49-F238E27FC236}">
                <a16:creationId xmlns:a16="http://schemas.microsoft.com/office/drawing/2014/main" id="{D34261FE-1727-4793-8AE9-D0D93231E747}"/>
              </a:ext>
            </a:extLst>
          </p:cNvPr>
          <p:cNvSpPr/>
          <p:nvPr/>
        </p:nvSpPr>
        <p:spPr>
          <a:xfrm flipH="1">
            <a:off x="5896047" y="5438274"/>
            <a:ext cx="6302305" cy="141972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0C62BF5-BFEE-46F2-AFF5-40BF609512C0}"/>
              </a:ext>
            </a:extLst>
          </p:cNvPr>
          <p:cNvSpPr>
            <a:spLocks noGrp="1"/>
          </p:cNvSpPr>
          <p:nvPr userDrawn="1">
            <p:ph type="ctrTitle"/>
          </p:nvPr>
        </p:nvSpPr>
        <p:spPr>
          <a:xfrm>
            <a:off x="242599" y="1220793"/>
            <a:ext cx="9150354" cy="1027888"/>
          </a:xfrm>
          <a:prstGeom prst="rect">
            <a:avLst/>
          </a:prstGeom>
        </p:spPr>
        <p:txBody>
          <a:bodyPr anchor="t" anchorCtr="0">
            <a:noAutofit/>
          </a:bodyPr>
          <a:lstStyle>
            <a:lvl1pPr algn="l">
              <a:lnSpc>
                <a:spcPts val="4000"/>
              </a:lnSpc>
              <a:defRPr sz="3600" b="1">
                <a:solidFill>
                  <a:schemeClr val="bg1"/>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74AD38BD-FB0B-4037-A034-107ED85593A9}"/>
              </a:ext>
            </a:extLst>
          </p:cNvPr>
          <p:cNvSpPr>
            <a:spLocks noGrp="1"/>
          </p:cNvSpPr>
          <p:nvPr userDrawn="1">
            <p:ph type="subTitle" idx="1"/>
          </p:nvPr>
        </p:nvSpPr>
        <p:spPr>
          <a:xfrm>
            <a:off x="242598" y="1774960"/>
            <a:ext cx="9144000" cy="473721"/>
          </a:xfrm>
        </p:spPr>
        <p:txBody>
          <a:bodyPr anchor="t" anchorCtr="0">
            <a:noAutofit/>
          </a:bodyPr>
          <a:lstStyle>
            <a:lvl1pPr marL="0" marR="0" indent="0" algn="l" defTabSz="914400" rtl="0" eaLnBrk="1" fontAlgn="auto" latinLnBrk="0" hangingPunct="1">
              <a:lnSpc>
                <a:spcPts val="2400"/>
              </a:lnSpc>
              <a:spcBef>
                <a:spcPts val="0"/>
              </a:spcBef>
              <a:spcAft>
                <a:spcPts val="0"/>
              </a:spcAft>
              <a:buClr>
                <a:srgbClr val="0068B3"/>
              </a:buClr>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36" name="Tijdelijke aanduiding voor tekst 35">
            <a:extLst>
              <a:ext uri="{FF2B5EF4-FFF2-40B4-BE49-F238E27FC236}">
                <a16:creationId xmlns:a16="http://schemas.microsoft.com/office/drawing/2014/main" id="{F7747CC3-002F-4E0C-8CB4-F724175EA01C}"/>
              </a:ext>
            </a:extLst>
          </p:cNvPr>
          <p:cNvSpPr>
            <a:spLocks noGrp="1"/>
          </p:cNvSpPr>
          <p:nvPr userDrawn="1">
            <p:ph type="body" sz="quarter" idx="13" hasCustomPrompt="1"/>
          </p:nvPr>
        </p:nvSpPr>
        <p:spPr>
          <a:xfrm>
            <a:off x="242598" y="2266472"/>
            <a:ext cx="4851916" cy="395550"/>
          </a:xfrm>
        </p:spPr>
        <p:txBody>
          <a:bodyPr>
            <a:no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nl-NL" dirty="0"/>
              <a:t>&lt;Naam Achternaam&gt;</a:t>
            </a:r>
          </a:p>
        </p:txBody>
      </p:sp>
      <p:sp>
        <p:nvSpPr>
          <p:cNvPr id="4" name="Tijdelijke aanduiding voor datum 3">
            <a:extLst>
              <a:ext uri="{FF2B5EF4-FFF2-40B4-BE49-F238E27FC236}">
                <a16:creationId xmlns:a16="http://schemas.microsoft.com/office/drawing/2014/main" id="{4EC08ABC-2722-4C38-933D-929793B0CF30}"/>
              </a:ext>
            </a:extLst>
          </p:cNvPr>
          <p:cNvSpPr>
            <a:spLocks noGrp="1"/>
          </p:cNvSpPr>
          <p:nvPr userDrawn="1">
            <p:ph type="dt" sz="half" idx="10"/>
          </p:nvPr>
        </p:nvSpPr>
        <p:spPr>
          <a:xfrm>
            <a:off x="242598" y="2680684"/>
            <a:ext cx="1229409" cy="302534"/>
          </a:xfrm>
        </p:spPr>
        <p:txBody>
          <a:bodyPr/>
          <a:lstStyle>
            <a:lvl1pPr>
              <a:defRPr sz="1400">
                <a:solidFill>
                  <a:schemeClr val="bg1"/>
                </a:solidFill>
                <a:latin typeface="Arial" panose="020B0604020202020204" pitchFamily="34" charset="0"/>
                <a:cs typeface="Arial" panose="020B0604020202020204" pitchFamily="34" charset="0"/>
              </a:defRPr>
            </a:lvl1pPr>
          </a:lstStyle>
          <a:p>
            <a:fld id="{D55A175F-FD5E-4B81-9163-CB2D30269CB3}" type="datetime1">
              <a:rPr lang="nl-NL" smtClean="0"/>
              <a:t>2-11-2023</a:t>
            </a:fld>
            <a:endParaRPr lang="nl-NL" dirty="0"/>
          </a:p>
        </p:txBody>
      </p:sp>
      <p:sp>
        <p:nvSpPr>
          <p:cNvPr id="6" name="Tijdelijke aanduiding voor dianummer 5">
            <a:extLst>
              <a:ext uri="{FF2B5EF4-FFF2-40B4-BE49-F238E27FC236}">
                <a16:creationId xmlns:a16="http://schemas.microsoft.com/office/drawing/2014/main" id="{2DE946D9-95A4-41F3-B1E1-8DD06A8FC00F}"/>
              </a:ext>
            </a:extLst>
          </p:cNvPr>
          <p:cNvSpPr>
            <a:spLocks noGrp="1"/>
          </p:cNvSpPr>
          <p:nvPr userDrawn="1">
            <p:ph type="sldNum" sz="quarter" idx="12"/>
          </p:nvPr>
        </p:nvSpPr>
        <p:spPr/>
        <p:txBody>
          <a:bodyPr/>
          <a:lstStyle>
            <a:lvl1pPr>
              <a:defRPr>
                <a:solidFill>
                  <a:schemeClr val="tx1">
                    <a:lumMod val="75000"/>
                    <a:lumOff val="25000"/>
                  </a:schemeClr>
                </a:solidFill>
              </a:defRPr>
            </a:lvl1pPr>
          </a:lstStyle>
          <a:p>
            <a:fld id="{6FD12C59-4D8A-42CE-AAF6-71F18F7A5AA2}" type="slidenum">
              <a:rPr lang="nl-NL" smtClean="0"/>
              <a:pPr/>
              <a:t>‹nr.›</a:t>
            </a:fld>
            <a:endParaRPr lang="nl-NL" dirty="0"/>
          </a:p>
        </p:txBody>
      </p:sp>
      <p:grpSp>
        <p:nvGrpSpPr>
          <p:cNvPr id="84" name="Groep 83"/>
          <p:cNvGrpSpPr/>
          <p:nvPr userDrawn="1"/>
        </p:nvGrpSpPr>
        <p:grpSpPr>
          <a:xfrm>
            <a:off x="-11227" y="-10577"/>
            <a:ext cx="12209579" cy="1093152"/>
            <a:chOff x="-11227" y="-10577"/>
            <a:chExt cx="12209579" cy="1093152"/>
          </a:xfrm>
        </p:grpSpPr>
        <p:sp>
          <p:nvSpPr>
            <p:cNvPr id="9" name="Rechthoek 8">
              <a:extLst>
                <a:ext uri="{FF2B5EF4-FFF2-40B4-BE49-F238E27FC236}">
                  <a16:creationId xmlns:a16="http://schemas.microsoft.com/office/drawing/2014/main" id="{4944341B-4A4B-414D-BD3A-92AB903F7FB2}"/>
                </a:ext>
              </a:extLst>
            </p:cNvPr>
            <p:cNvSpPr/>
            <p:nvPr userDrawn="1"/>
          </p:nvSpPr>
          <p:spPr>
            <a:xfrm>
              <a:off x="-11227" y="-10577"/>
              <a:ext cx="12209579" cy="78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8"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7" name="Picture 2" descr="C:\Users\streekw\Desktop\Ahead in animal health.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4277" b="12604"/>
          <a:stretch/>
        </p:blipFill>
        <p:spPr bwMode="auto">
          <a:xfrm>
            <a:off x="464069" y="73684"/>
            <a:ext cx="1291616" cy="64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7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lide">
    <p:bg>
      <p:bgPr>
        <a:solidFill>
          <a:schemeClr val="bg1"/>
        </a:solidFill>
        <a:effectLst/>
      </p:bgPr>
    </p:bg>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A9E21112-E41E-4DD2-8C15-A3F150F808AD}"/>
              </a:ext>
            </a:extLst>
          </p:cNvPr>
          <p:cNvSpPr/>
          <p:nvPr userDrawn="1"/>
        </p:nvSpPr>
        <p:spPr>
          <a:xfrm>
            <a:off x="10183091" y="97990"/>
            <a:ext cx="2008909" cy="6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B8561F16-82EA-4A34-98F9-5C52A1EC262E}"/>
              </a:ext>
            </a:extLst>
          </p:cNvPr>
          <p:cNvSpPr>
            <a:spLocks noGrp="1"/>
          </p:cNvSpPr>
          <p:nvPr>
            <p:ph idx="1"/>
          </p:nvPr>
        </p:nvSpPr>
        <p:spPr>
          <a:xfrm>
            <a:off x="401215" y="1193517"/>
            <a:ext cx="11551299" cy="5056745"/>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310354A3-8D3C-4C91-BB10-140F8ED7CACC}"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2" name="Groep 21"/>
          <p:cNvGrpSpPr/>
          <p:nvPr userDrawn="1"/>
        </p:nvGrpSpPr>
        <p:grpSpPr>
          <a:xfrm>
            <a:off x="10277393" y="188426"/>
            <a:ext cx="1689320" cy="785333"/>
            <a:chOff x="10277393" y="188426"/>
            <a:chExt cx="1689320" cy="785333"/>
          </a:xfrm>
        </p:grpSpPr>
        <p:sp>
          <p:nvSpPr>
            <p:cNvPr id="23"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hthoek 23"/>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5" name="Picture 3" descr="\\GdvDieren.intern\DFS\ORG\Office\Marktcomm\Corporate\Huisstijl\Logo's en labels\Corporate logo\Logo met predicaat\Royal GD-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lide splitscreen">
    <p:bg>
      <p:bgPr>
        <a:solidFill>
          <a:schemeClr val="bg1"/>
        </a:solidFill>
        <a:effectLst/>
      </p:bgPr>
    </p:bg>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A9E21112-E41E-4DD2-8C15-A3F150F808AD}"/>
              </a:ext>
            </a:extLst>
          </p:cNvPr>
          <p:cNvSpPr/>
          <p:nvPr userDrawn="1"/>
        </p:nvSpPr>
        <p:spPr>
          <a:xfrm>
            <a:off x="10183091" y="97990"/>
            <a:ext cx="2008909" cy="6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310354A3-8D3C-4C91-BB10-140F8ED7CACC}"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2" name="Groep 21"/>
          <p:cNvGrpSpPr/>
          <p:nvPr userDrawn="1"/>
        </p:nvGrpSpPr>
        <p:grpSpPr>
          <a:xfrm>
            <a:off x="10277393" y="188426"/>
            <a:ext cx="1689320" cy="785333"/>
            <a:chOff x="10277393" y="188426"/>
            <a:chExt cx="1689320" cy="785333"/>
          </a:xfrm>
        </p:grpSpPr>
        <p:sp>
          <p:nvSpPr>
            <p:cNvPr id="23"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hthoek 23"/>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5" name="Picture 3" descr="\\GdvDieren.intern\DFS\ORG\Office\Marktcomm\Corporate\Huisstijl\Logo's en labels\Corporate logo\Logo met predicaat\Royal GD-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Tijdelijke aanduiding voor tekst 2"/>
          <p:cNvSpPr>
            <a:spLocks noGrp="1"/>
          </p:cNvSpPr>
          <p:nvPr>
            <p:ph type="body" idx="1"/>
          </p:nvPr>
        </p:nvSpPr>
        <p:spPr>
          <a:xfrm>
            <a:off x="409575" y="1203598"/>
            <a:ext cx="5572125" cy="444227"/>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4" name="Tijdelijke aanduiding voor tekst 4"/>
          <p:cNvSpPr>
            <a:spLocks noGrp="1"/>
          </p:cNvSpPr>
          <p:nvPr>
            <p:ph type="body" sz="quarter" idx="3"/>
          </p:nvPr>
        </p:nvSpPr>
        <p:spPr>
          <a:xfrm>
            <a:off x="6210299" y="1203598"/>
            <a:ext cx="5572125" cy="453752"/>
          </a:xfrm>
        </p:spPr>
        <p:txBody>
          <a:bodyPr anchor="t">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37" name="Tijdelijke aanduiding voor inhoud 2">
            <a:extLst>
              <a:ext uri="{FF2B5EF4-FFF2-40B4-BE49-F238E27FC236}">
                <a16:creationId xmlns:a16="http://schemas.microsoft.com/office/drawing/2014/main" id="{B8561F16-82EA-4A34-98F9-5C52A1EC262E}"/>
              </a:ext>
            </a:extLst>
          </p:cNvPr>
          <p:cNvSpPr>
            <a:spLocks noGrp="1"/>
          </p:cNvSpPr>
          <p:nvPr>
            <p:ph idx="13"/>
          </p:nvPr>
        </p:nvSpPr>
        <p:spPr>
          <a:xfrm>
            <a:off x="401216" y="1743075"/>
            <a:ext cx="5590009" cy="4507187"/>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8" name="Tijdelijke aanduiding voor inhoud 2">
            <a:extLst>
              <a:ext uri="{FF2B5EF4-FFF2-40B4-BE49-F238E27FC236}">
                <a16:creationId xmlns:a16="http://schemas.microsoft.com/office/drawing/2014/main" id="{B8561F16-82EA-4A34-98F9-5C52A1EC262E}"/>
              </a:ext>
            </a:extLst>
          </p:cNvPr>
          <p:cNvSpPr>
            <a:spLocks noGrp="1"/>
          </p:cNvSpPr>
          <p:nvPr>
            <p:ph idx="14"/>
          </p:nvPr>
        </p:nvSpPr>
        <p:spPr>
          <a:xfrm>
            <a:off x="6210299" y="1743075"/>
            <a:ext cx="5586831" cy="4510213"/>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7903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lide pand">
    <p:bg>
      <p:bgPr>
        <a:solidFill>
          <a:schemeClr val="bg1"/>
        </a:solidFill>
        <a:effectLst/>
      </p:bgPr>
    </p:bg>
    <p:spTree>
      <p:nvGrpSpPr>
        <p:cNvPr id="1" name=""/>
        <p:cNvGrpSpPr/>
        <p:nvPr/>
      </p:nvGrpSpPr>
      <p:grpSpPr>
        <a:xfrm>
          <a:off x="0" y="0"/>
          <a:ext cx="0" cy="0"/>
          <a:chOff x="0" y="0"/>
          <a:chExt cx="0" cy="0"/>
        </a:xfrm>
      </p:grpSpPr>
      <p:pic>
        <p:nvPicPr>
          <p:cNvPr id="9" name="Afbeelding 8" descr="Afbeelding met buiten, lucht, gras, gebouw&#10;&#10;Automatisch gegenereerde beschrijving">
            <a:extLst>
              <a:ext uri="{FF2B5EF4-FFF2-40B4-BE49-F238E27FC236}">
                <a16:creationId xmlns:a16="http://schemas.microsoft.com/office/drawing/2014/main" id="{ADAE7363-EA38-4FD1-8274-7DDFA1C54B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179"/>
          <a:stretch/>
        </p:blipFill>
        <p:spPr>
          <a:xfrm>
            <a:off x="7798549" y="727921"/>
            <a:ext cx="4399801" cy="6138377"/>
          </a:xfrm>
          <a:prstGeom prst="rect">
            <a:avLst/>
          </a:prstGeom>
        </p:spPr>
      </p:pic>
      <p:sp>
        <p:nvSpPr>
          <p:cNvPr id="29" name="Rechthoek 28">
            <a:extLst>
              <a:ext uri="{FF2B5EF4-FFF2-40B4-BE49-F238E27FC236}">
                <a16:creationId xmlns:a16="http://schemas.microsoft.com/office/drawing/2014/main" id="{E3DFE3CE-B635-414A-AE03-7CB9D0131D3F}"/>
              </a:ext>
            </a:extLst>
          </p:cNvPr>
          <p:cNvSpPr/>
          <p:nvPr userDrawn="1"/>
        </p:nvSpPr>
        <p:spPr>
          <a:xfrm>
            <a:off x="0" y="0"/>
            <a:ext cx="12198350" cy="78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B8561F16-82EA-4A34-98F9-5C52A1EC262E}"/>
              </a:ext>
            </a:extLst>
          </p:cNvPr>
          <p:cNvSpPr>
            <a:spLocks noGrp="1"/>
          </p:cNvSpPr>
          <p:nvPr>
            <p:ph idx="1"/>
          </p:nvPr>
        </p:nvSpPr>
        <p:spPr>
          <a:xfrm>
            <a:off x="401215" y="1193517"/>
            <a:ext cx="11551299" cy="5056745"/>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4DD44C1F-0899-4F00-AE77-85CEA3D61DA2}"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3" name="Groep 22"/>
          <p:cNvGrpSpPr/>
          <p:nvPr userDrawn="1"/>
        </p:nvGrpSpPr>
        <p:grpSpPr>
          <a:xfrm>
            <a:off x="10277393" y="188426"/>
            <a:ext cx="1689320" cy="785333"/>
            <a:chOff x="10277393" y="188426"/>
            <a:chExt cx="1689320" cy="785333"/>
          </a:xfrm>
        </p:grpSpPr>
        <p:sp>
          <p:nvSpPr>
            <p:cNvPr id="24"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hoek 24"/>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6"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4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lide lab">
    <p:bg>
      <p:bgPr>
        <a:solidFill>
          <a:schemeClr val="bg1"/>
        </a:solidFill>
        <a:effectLst/>
      </p:bgPr>
    </p:bg>
    <p:spTree>
      <p:nvGrpSpPr>
        <p:cNvPr id="1" name=""/>
        <p:cNvGrpSpPr/>
        <p:nvPr/>
      </p:nvGrpSpPr>
      <p:grpSpPr>
        <a:xfrm>
          <a:off x="0" y="0"/>
          <a:ext cx="0" cy="0"/>
          <a:chOff x="0" y="0"/>
          <a:chExt cx="0" cy="0"/>
        </a:xfrm>
      </p:grpSpPr>
      <p:pic>
        <p:nvPicPr>
          <p:cNvPr id="9" name="Afbeelding 8" descr="Afbeelding met binnen, persoon, muur, man&#10;&#10;Automatisch gegenereerde beschrijving">
            <a:extLst>
              <a:ext uri="{FF2B5EF4-FFF2-40B4-BE49-F238E27FC236}">
                <a16:creationId xmlns:a16="http://schemas.microsoft.com/office/drawing/2014/main" id="{746D8CD6-E3CE-4B55-A691-56CE75AA0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9488" y="673889"/>
            <a:ext cx="4202512" cy="6184112"/>
          </a:xfrm>
          <a:prstGeom prst="rect">
            <a:avLst/>
          </a:prstGeom>
        </p:spPr>
      </p:pic>
      <p:sp>
        <p:nvSpPr>
          <p:cNvPr id="28" name="Rechthoek 27">
            <a:extLst>
              <a:ext uri="{FF2B5EF4-FFF2-40B4-BE49-F238E27FC236}">
                <a16:creationId xmlns:a16="http://schemas.microsoft.com/office/drawing/2014/main" id="{A9E21112-E41E-4DD2-8C15-A3F150F808AD}"/>
              </a:ext>
            </a:extLst>
          </p:cNvPr>
          <p:cNvSpPr/>
          <p:nvPr userDrawn="1"/>
        </p:nvSpPr>
        <p:spPr>
          <a:xfrm>
            <a:off x="10183091" y="97990"/>
            <a:ext cx="2008909" cy="6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hthoek 28">
            <a:extLst>
              <a:ext uri="{FF2B5EF4-FFF2-40B4-BE49-F238E27FC236}">
                <a16:creationId xmlns:a16="http://schemas.microsoft.com/office/drawing/2014/main" id="{E3DFE3CE-B635-414A-AE03-7CB9D0131D3F}"/>
              </a:ext>
            </a:extLst>
          </p:cNvPr>
          <p:cNvSpPr/>
          <p:nvPr userDrawn="1"/>
        </p:nvSpPr>
        <p:spPr>
          <a:xfrm>
            <a:off x="0" y="0"/>
            <a:ext cx="12198350" cy="78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B8561F16-82EA-4A34-98F9-5C52A1EC262E}"/>
              </a:ext>
            </a:extLst>
          </p:cNvPr>
          <p:cNvSpPr>
            <a:spLocks noGrp="1"/>
          </p:cNvSpPr>
          <p:nvPr>
            <p:ph idx="1"/>
          </p:nvPr>
        </p:nvSpPr>
        <p:spPr>
          <a:xfrm>
            <a:off x="401215" y="1193517"/>
            <a:ext cx="11551299" cy="5056745"/>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DFBCCB10-BFCA-4237-B177-CF4F4BFA26FF}"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3" name="Groep 22"/>
          <p:cNvGrpSpPr/>
          <p:nvPr userDrawn="1"/>
        </p:nvGrpSpPr>
        <p:grpSpPr>
          <a:xfrm>
            <a:off x="10277393" y="188426"/>
            <a:ext cx="1689320" cy="785333"/>
            <a:chOff x="10277393" y="188426"/>
            <a:chExt cx="1689320" cy="785333"/>
          </a:xfrm>
        </p:grpSpPr>
        <p:sp>
          <p:nvSpPr>
            <p:cNvPr id="24"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hoek 24"/>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6"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5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slide lab 2">
    <p:bg>
      <p:bgPr>
        <a:solidFill>
          <a:schemeClr val="bg1"/>
        </a:solidFill>
        <a:effectLst/>
      </p:bgPr>
    </p:bg>
    <p:spTree>
      <p:nvGrpSpPr>
        <p:cNvPr id="1" name=""/>
        <p:cNvGrpSpPr/>
        <p:nvPr/>
      </p:nvGrpSpPr>
      <p:grpSpPr>
        <a:xfrm>
          <a:off x="0" y="0"/>
          <a:ext cx="0" cy="0"/>
          <a:chOff x="0" y="0"/>
          <a:chExt cx="0" cy="0"/>
        </a:xfrm>
      </p:grpSpPr>
      <p:pic>
        <p:nvPicPr>
          <p:cNvPr id="1026" name="Picture 2" descr="J:\Office\Marktcomm\Corporate\Huisstijl\Powerpoint\Sectoren\Corporate\Template\Afbeeldingen\la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7204" y="578129"/>
            <a:ext cx="3841146" cy="6279870"/>
          </a:xfrm>
          <a:prstGeom prst="rect">
            <a:avLst/>
          </a:prstGeom>
          <a:noFill/>
          <a:extLst>
            <a:ext uri="{909E8E84-426E-40DD-AFC4-6F175D3DCCD1}">
              <a14:hiddenFill xmlns:a14="http://schemas.microsoft.com/office/drawing/2010/main">
                <a:solidFill>
                  <a:srgbClr val="FFFFFF"/>
                </a:solidFill>
              </a14:hiddenFill>
            </a:ext>
          </a:extLst>
        </p:spPr>
      </p:pic>
      <p:sp>
        <p:nvSpPr>
          <p:cNvPr id="28" name="Rechthoek 27">
            <a:extLst>
              <a:ext uri="{FF2B5EF4-FFF2-40B4-BE49-F238E27FC236}">
                <a16:creationId xmlns:a16="http://schemas.microsoft.com/office/drawing/2014/main" id="{A9E21112-E41E-4DD2-8C15-A3F150F808AD}"/>
              </a:ext>
            </a:extLst>
          </p:cNvPr>
          <p:cNvSpPr/>
          <p:nvPr userDrawn="1"/>
        </p:nvSpPr>
        <p:spPr>
          <a:xfrm>
            <a:off x="10183091" y="97990"/>
            <a:ext cx="2008909" cy="69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hthoek 28">
            <a:extLst>
              <a:ext uri="{FF2B5EF4-FFF2-40B4-BE49-F238E27FC236}">
                <a16:creationId xmlns:a16="http://schemas.microsoft.com/office/drawing/2014/main" id="{E3DFE3CE-B635-414A-AE03-7CB9D0131D3F}"/>
              </a:ext>
            </a:extLst>
          </p:cNvPr>
          <p:cNvSpPr/>
          <p:nvPr userDrawn="1"/>
        </p:nvSpPr>
        <p:spPr>
          <a:xfrm>
            <a:off x="0" y="0"/>
            <a:ext cx="12198350" cy="78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ige driehoek 7">
            <a:extLst>
              <a:ext uri="{FF2B5EF4-FFF2-40B4-BE49-F238E27FC236}">
                <a16:creationId xmlns:a16="http://schemas.microsoft.com/office/drawing/2014/main" id="{CC047EE2-C975-4485-83BF-A1B4EA5C71DF}"/>
              </a:ext>
            </a:extLst>
          </p:cNvPr>
          <p:cNvSpPr/>
          <p:nvPr userDrawn="1"/>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B8561F16-82EA-4A34-98F9-5C52A1EC262E}"/>
              </a:ext>
            </a:extLst>
          </p:cNvPr>
          <p:cNvSpPr>
            <a:spLocks noGrp="1"/>
          </p:cNvSpPr>
          <p:nvPr>
            <p:ph idx="1"/>
          </p:nvPr>
        </p:nvSpPr>
        <p:spPr>
          <a:xfrm>
            <a:off x="401215" y="1193517"/>
            <a:ext cx="11551299" cy="5056745"/>
          </a:xfrm>
        </p:spPr>
        <p:txBody>
          <a:bodyPr/>
          <a:lstStyle>
            <a:lvl1pPr>
              <a:lnSpc>
                <a:spcPts val="2200"/>
              </a:lnSpc>
              <a:spcBef>
                <a:spcPts val="900"/>
              </a:spcBef>
              <a:defRPr sz="2200">
                <a:solidFill>
                  <a:schemeClr val="tx1"/>
                </a:solidFill>
              </a:defRPr>
            </a:lvl1pPr>
            <a:lvl2pPr>
              <a:lnSpc>
                <a:spcPts val="2200"/>
              </a:lnSpc>
              <a:spcBef>
                <a:spcPts val="900"/>
              </a:spcBef>
              <a:defRPr sz="2000">
                <a:solidFill>
                  <a:schemeClr val="tx1"/>
                </a:solidFill>
              </a:defRPr>
            </a:lvl2pPr>
            <a:lvl3pPr>
              <a:lnSpc>
                <a:spcPts val="2200"/>
              </a:lnSpc>
              <a:spcBef>
                <a:spcPts val="900"/>
              </a:spcBef>
              <a:defRPr>
                <a:solidFill>
                  <a:schemeClr val="tx1"/>
                </a:solidFill>
              </a:defRPr>
            </a:lvl3pPr>
            <a:lvl4pPr>
              <a:lnSpc>
                <a:spcPts val="1800"/>
              </a:lnSpc>
              <a:spcBef>
                <a:spcPts val="600"/>
              </a:spcBef>
              <a:defRPr>
                <a:solidFill>
                  <a:schemeClr val="tx1"/>
                </a:solidFill>
              </a:defRPr>
            </a:lvl4pPr>
            <a:lvl5pPr>
              <a:lnSpc>
                <a:spcPts val="1800"/>
              </a:lnSpc>
              <a:spcBef>
                <a:spcPts val="600"/>
              </a:spcBef>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76592DD2-1905-47BE-9BBE-9FA04A475EFD}"/>
              </a:ext>
            </a:extLst>
          </p:cNvPr>
          <p:cNvSpPr>
            <a:spLocks noGrp="1"/>
          </p:cNvSpPr>
          <p:nvPr>
            <p:ph type="dt" sz="half" idx="10"/>
          </p:nvPr>
        </p:nvSpPr>
        <p:spPr/>
        <p:txBody>
          <a:bodyPr/>
          <a:lstStyle/>
          <a:p>
            <a:fld id="{DFBCCB10-BFCA-4237-B177-CF4F4BFA26FF}"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B756CA4F-AB24-4105-9845-E583832F4F3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612BDD5-DD80-4DAA-B038-99177F420604}"/>
              </a:ext>
            </a:extLst>
          </p:cNvPr>
          <p:cNvSpPr>
            <a:spLocks noGrp="1"/>
          </p:cNvSpPr>
          <p:nvPr>
            <p:ph type="sldNum" sz="quarter" idx="12"/>
          </p:nvPr>
        </p:nvSpPr>
        <p:spPr/>
        <p:txBody>
          <a:bodyPr/>
          <a:lstStyle/>
          <a:p>
            <a:fld id="{6FD12C59-4D8A-42CE-AAF6-71F18F7A5AA2}" type="slidenum">
              <a:rPr lang="nl-NL" smtClean="0"/>
              <a:t>‹nr.›</a:t>
            </a:fld>
            <a:endParaRPr lang="nl-NL" dirty="0"/>
          </a:p>
        </p:txBody>
      </p:sp>
      <p:sp>
        <p:nvSpPr>
          <p:cNvPr id="17" name="Tijdelijke aanduiding voor titel 1">
            <a:extLst>
              <a:ext uri="{FF2B5EF4-FFF2-40B4-BE49-F238E27FC236}">
                <a16:creationId xmlns:a16="http://schemas.microsoft.com/office/drawing/2014/main" id="{41F0BCF0-F4D8-425E-BF69-FDFA91E1F6DA}"/>
              </a:ext>
            </a:extLst>
          </p:cNvPr>
          <p:cNvSpPr>
            <a:spLocks noGrp="1"/>
          </p:cNvSpPr>
          <p:nvPr>
            <p:ph type="title"/>
          </p:nvPr>
        </p:nvSpPr>
        <p:spPr>
          <a:xfrm>
            <a:off x="401215" y="222937"/>
            <a:ext cx="9937303" cy="539945"/>
          </a:xfrm>
          <a:prstGeom prst="rect">
            <a:avLst/>
          </a:prstGeom>
        </p:spPr>
        <p:txBody>
          <a:bodyPr vert="horz" lIns="91440" tIns="45720" rIns="91440" bIns="45720" rtlCol="0" anchor="t" anchorCtr="0">
            <a:noAutofit/>
          </a:bodyPr>
          <a:lstStyle/>
          <a:p>
            <a:r>
              <a:rPr lang="nl-NL"/>
              <a:t>Klik om de stijl te bewerken</a:t>
            </a:r>
            <a:endParaRPr lang="nl-NL" dirty="0"/>
          </a:p>
        </p:txBody>
      </p:sp>
      <p:cxnSp>
        <p:nvCxnSpPr>
          <p:cNvPr id="19" name="Rechte verbindingslijn 18">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23" name="Groep 22"/>
          <p:cNvGrpSpPr/>
          <p:nvPr userDrawn="1"/>
        </p:nvGrpSpPr>
        <p:grpSpPr>
          <a:xfrm>
            <a:off x="10277393" y="188426"/>
            <a:ext cx="1689320" cy="785333"/>
            <a:chOff x="10277393" y="188426"/>
            <a:chExt cx="1689320" cy="785333"/>
          </a:xfrm>
        </p:grpSpPr>
        <p:sp>
          <p:nvSpPr>
            <p:cNvPr id="24"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hoek 24"/>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6" name="Picture 3" descr="\\GdvDieren.intern\DFS\ORG\Office\Marktcomm\Corporate\Huisstijl\Logo's en labels\Corporate logo\Logo met predicaat\Royal GD-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9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B5F8FE2-989F-4EF7-B0B1-133BCA4BA939}"/>
              </a:ext>
            </a:extLst>
          </p:cNvPr>
          <p:cNvSpPr>
            <a:spLocks noGrp="1"/>
          </p:cNvSpPr>
          <p:nvPr>
            <p:ph type="body" idx="1"/>
          </p:nvPr>
        </p:nvSpPr>
        <p:spPr>
          <a:xfrm>
            <a:off x="401215" y="1118700"/>
            <a:ext cx="11577587" cy="5056745"/>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F705B9AA-7160-4FD6-965D-6B40EB3A00F6}"/>
              </a:ext>
            </a:extLst>
          </p:cNvPr>
          <p:cNvSpPr>
            <a:spLocks noGrp="1"/>
          </p:cNvSpPr>
          <p:nvPr>
            <p:ph type="dt" sz="half" idx="2"/>
          </p:nvPr>
        </p:nvSpPr>
        <p:spPr>
          <a:xfrm>
            <a:off x="401215" y="6592847"/>
            <a:ext cx="3180185" cy="276068"/>
          </a:xfrm>
          <a:prstGeom prst="rect">
            <a:avLst/>
          </a:prstGeom>
        </p:spPr>
        <p:txBody>
          <a:bodyPr vert="horz" lIns="91440" tIns="45720" rIns="91440" bIns="45720" rtlCol="0" anchor="ct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E22E6D4C-EA70-4DD2-A444-282537AF91B5}" type="datetime1">
              <a:rPr lang="nl-NL" smtClean="0"/>
              <a:t>2-11-2023</a:t>
            </a:fld>
            <a:endParaRPr lang="nl-NL" dirty="0"/>
          </a:p>
        </p:txBody>
      </p:sp>
      <p:sp>
        <p:nvSpPr>
          <p:cNvPr id="5" name="Tijdelijke aanduiding voor voettekst 4">
            <a:extLst>
              <a:ext uri="{FF2B5EF4-FFF2-40B4-BE49-F238E27FC236}">
                <a16:creationId xmlns:a16="http://schemas.microsoft.com/office/drawing/2014/main" id="{2DD5CA39-7C5D-4151-B372-F9A9922841A9}"/>
              </a:ext>
            </a:extLst>
          </p:cNvPr>
          <p:cNvSpPr>
            <a:spLocks noGrp="1"/>
          </p:cNvSpPr>
          <p:nvPr>
            <p:ph type="ftr" sz="quarter" idx="3"/>
          </p:nvPr>
        </p:nvSpPr>
        <p:spPr>
          <a:xfrm>
            <a:off x="4038600" y="6592847"/>
            <a:ext cx="4114800" cy="276068"/>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endParaRPr lang="nl-NL" dirty="0"/>
          </a:p>
        </p:txBody>
      </p:sp>
      <p:sp>
        <p:nvSpPr>
          <p:cNvPr id="7" name="Rechthoekige driehoek 6">
            <a:extLst>
              <a:ext uri="{FF2B5EF4-FFF2-40B4-BE49-F238E27FC236}">
                <a16:creationId xmlns:a16="http://schemas.microsoft.com/office/drawing/2014/main" id="{2E0217E6-D9D9-4151-AC84-AEBD10F5E22E}"/>
              </a:ext>
            </a:extLst>
          </p:cNvPr>
          <p:cNvSpPr/>
          <p:nvPr/>
        </p:nvSpPr>
        <p:spPr>
          <a:xfrm flipH="1">
            <a:off x="9588889" y="6253288"/>
            <a:ext cx="2609461" cy="604712"/>
          </a:xfrm>
          <a:prstGeom prst="rtTriangle">
            <a:avLst/>
          </a:prstGeom>
          <a:solidFill>
            <a:srgbClr val="00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jdelijke aanduiding voor dianummer 5">
            <a:extLst>
              <a:ext uri="{FF2B5EF4-FFF2-40B4-BE49-F238E27FC236}">
                <a16:creationId xmlns:a16="http://schemas.microsoft.com/office/drawing/2014/main" id="{FF67FED2-81B1-4214-990B-7A50178546D8}"/>
              </a:ext>
            </a:extLst>
          </p:cNvPr>
          <p:cNvSpPr>
            <a:spLocks noGrp="1"/>
          </p:cNvSpPr>
          <p:nvPr>
            <p:ph type="sldNum" sz="quarter" idx="4"/>
          </p:nvPr>
        </p:nvSpPr>
        <p:spPr>
          <a:xfrm>
            <a:off x="9338388" y="6592845"/>
            <a:ext cx="2743200" cy="273468"/>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6FD12C59-4D8A-42CE-AAF6-71F18F7A5AA2}" type="slidenum">
              <a:rPr lang="nl-NL" smtClean="0"/>
              <a:pPr/>
              <a:t>‹nr.›</a:t>
            </a:fld>
            <a:endParaRPr lang="nl-NL" dirty="0"/>
          </a:p>
        </p:txBody>
      </p:sp>
      <p:grpSp>
        <p:nvGrpSpPr>
          <p:cNvPr id="83" name="Groep 82"/>
          <p:cNvGrpSpPr/>
          <p:nvPr/>
        </p:nvGrpSpPr>
        <p:grpSpPr>
          <a:xfrm>
            <a:off x="-3" y="0"/>
            <a:ext cx="12198353" cy="1082575"/>
            <a:chOff x="-3" y="0"/>
            <a:chExt cx="12198353" cy="1082575"/>
          </a:xfrm>
        </p:grpSpPr>
        <p:sp>
          <p:nvSpPr>
            <p:cNvPr id="84" name="Rechthoek 83">
              <a:extLst>
                <a:ext uri="{FF2B5EF4-FFF2-40B4-BE49-F238E27FC236}">
                  <a16:creationId xmlns:a16="http://schemas.microsoft.com/office/drawing/2014/main" id="{E3DFE3CE-B635-414A-AE03-7CB9D0131D3F}"/>
                </a:ext>
              </a:extLst>
            </p:cNvPr>
            <p:cNvSpPr/>
            <p:nvPr userDrawn="1"/>
          </p:nvSpPr>
          <p:spPr>
            <a:xfrm>
              <a:off x="0" y="0"/>
              <a:ext cx="12198350" cy="78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5" name="Rechte verbindingslijn 84">
              <a:extLst>
                <a:ext uri="{FF2B5EF4-FFF2-40B4-BE49-F238E27FC236}">
                  <a16:creationId xmlns:a16="http://schemas.microsoft.com/office/drawing/2014/main" id="{BAB14D03-ED46-45A0-9944-9D2A5B611EB4}"/>
                </a:ext>
              </a:extLst>
            </p:cNvPr>
            <p:cNvCxnSpPr>
              <a:cxnSpLocks/>
            </p:cNvCxnSpPr>
            <p:nvPr userDrawn="1"/>
          </p:nvCxnSpPr>
          <p:spPr>
            <a:xfrm>
              <a:off x="-3" y="789710"/>
              <a:ext cx="12198353" cy="0"/>
            </a:xfrm>
            <a:prstGeom prst="line">
              <a:avLst/>
            </a:prstGeom>
            <a:ln w="12700">
              <a:solidFill>
                <a:srgbClr val="006EB2"/>
              </a:solidFill>
            </a:ln>
          </p:spPr>
          <p:style>
            <a:lnRef idx="1">
              <a:schemeClr val="accent1"/>
            </a:lnRef>
            <a:fillRef idx="0">
              <a:schemeClr val="accent1"/>
            </a:fillRef>
            <a:effectRef idx="0">
              <a:schemeClr val="accent1"/>
            </a:effectRef>
            <a:fontRef idx="minor">
              <a:schemeClr val="tx1"/>
            </a:fontRef>
          </p:style>
        </p:cxnSp>
        <p:grpSp>
          <p:nvGrpSpPr>
            <p:cNvPr id="86" name="Groep 85"/>
            <p:cNvGrpSpPr/>
            <p:nvPr userDrawn="1"/>
          </p:nvGrpSpPr>
          <p:grpSpPr>
            <a:xfrm>
              <a:off x="10277393" y="188426"/>
              <a:ext cx="1689320" cy="785333"/>
              <a:chOff x="10277393" y="188426"/>
              <a:chExt cx="1689320" cy="785333"/>
            </a:xfrm>
          </p:grpSpPr>
          <p:sp>
            <p:nvSpPr>
              <p:cNvPr id="88" name="Rechthoek: afgeronde hoeken 14">
                <a:extLst>
                  <a:ext uri="{FF2B5EF4-FFF2-40B4-BE49-F238E27FC236}">
                    <a16:creationId xmlns:a16="http://schemas.microsoft.com/office/drawing/2014/main" id="{09FAD951-FD1C-4903-8605-7F5FA2B59147}"/>
                  </a:ext>
                </a:extLst>
              </p:cNvPr>
              <p:cNvSpPr/>
              <p:nvPr userDrawn="1"/>
            </p:nvSpPr>
            <p:spPr>
              <a:xfrm>
                <a:off x="10336036" y="578129"/>
                <a:ext cx="1513113" cy="395630"/>
              </a:xfrm>
              <a:prstGeom prst="roundRect">
                <a:avLst/>
              </a:prstGeom>
              <a:solidFill>
                <a:schemeClr val="bg1"/>
              </a:solidFill>
              <a:ln>
                <a:solidFill>
                  <a:srgbClr val="006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hthoek 88"/>
              <p:cNvSpPr/>
              <p:nvPr userDrawn="1"/>
            </p:nvSpPr>
            <p:spPr>
              <a:xfrm>
                <a:off x="10277393" y="188426"/>
                <a:ext cx="1689320" cy="5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87" name="Picture 3" descr="\\GdvDieren.intern\DFS\ORG\Office\Marktcomm\Corporate\Huisstijl\Logo's en labels\Corporate logo\Logo met predicaat\Royal GD-01.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0336036" y="73684"/>
              <a:ext cx="1513113" cy="1008891"/>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90" name="Tijdelijke aanduiding voor titel 1">
            <a:extLst>
              <a:ext uri="{FF2B5EF4-FFF2-40B4-BE49-F238E27FC236}">
                <a16:creationId xmlns:a16="http://schemas.microsoft.com/office/drawing/2014/main" id="{41F0BCF0-F4D8-425E-BF69-FDFA91E1F6DA}"/>
              </a:ext>
            </a:extLst>
          </p:cNvPr>
          <p:cNvSpPr txBox="1">
            <a:spLocks/>
          </p:cNvSpPr>
          <p:nvPr/>
        </p:nvSpPr>
        <p:spPr>
          <a:xfrm>
            <a:off x="401215" y="222937"/>
            <a:ext cx="9937303" cy="53994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rgbClr val="006EB2"/>
                </a:solidFill>
                <a:latin typeface="Arial" panose="020B0604020202020204" pitchFamily="34" charset="0"/>
                <a:ea typeface="+mj-ea"/>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1021513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rgbClr val="006EB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300"/>
        </a:lnSpc>
        <a:spcBef>
          <a:spcPts val="900"/>
        </a:spcBef>
        <a:buClr>
          <a:srgbClr val="0068B3"/>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300"/>
        </a:lnSpc>
        <a:spcBef>
          <a:spcPts val="9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300"/>
        </a:lnSpc>
        <a:spcBef>
          <a:spcPts val="9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18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18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51B6247-165E-4DF3-8360-E18D97AC93B5}"/>
              </a:ext>
            </a:extLst>
          </p:cNvPr>
          <p:cNvSpPr>
            <a:spLocks noGrp="1"/>
          </p:cNvSpPr>
          <p:nvPr>
            <p:ph idx="1"/>
          </p:nvPr>
        </p:nvSpPr>
        <p:spPr>
          <a:xfrm>
            <a:off x="401215" y="1193517"/>
            <a:ext cx="11551299" cy="5399328"/>
          </a:xfrm>
        </p:spPr>
        <p:txBody>
          <a:bodyPr>
            <a:normAutofit/>
          </a:bodyPr>
          <a:lstStyle/>
          <a:p>
            <a:pPr marL="0" indent="0" algn="ctr">
              <a:buNone/>
            </a:pPr>
            <a:endParaRPr lang="nl-NL" sz="3200" dirty="0"/>
          </a:p>
          <a:p>
            <a:pPr marL="0" indent="0" algn="ctr">
              <a:buNone/>
            </a:pPr>
            <a:r>
              <a:rPr lang="nl-NL" sz="3200" dirty="0"/>
              <a:t>Creëren van groepen binnen je stallijst</a:t>
            </a:r>
          </a:p>
        </p:txBody>
      </p:sp>
      <p:sp>
        <p:nvSpPr>
          <p:cNvPr id="3" name="Tijdelijke aanduiding voor dianummer 2">
            <a:extLst>
              <a:ext uri="{FF2B5EF4-FFF2-40B4-BE49-F238E27FC236}">
                <a16:creationId xmlns:a16="http://schemas.microsoft.com/office/drawing/2014/main" id="{EEB4594F-512A-4C47-89CD-371CB9DD08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12C59-4D8A-42CE-AAF6-71F18F7A5AA2}" type="slidenum">
              <a:rPr kumimoji="0" lang="nl-NL" sz="7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el 3">
            <a:extLst>
              <a:ext uri="{FF2B5EF4-FFF2-40B4-BE49-F238E27FC236}">
                <a16:creationId xmlns:a16="http://schemas.microsoft.com/office/drawing/2014/main" id="{EA40EE6C-DDBB-4EFE-8DA8-64E9857AEE9A}"/>
              </a:ext>
            </a:extLst>
          </p:cNvPr>
          <p:cNvSpPr>
            <a:spLocks noGrp="1"/>
          </p:cNvSpPr>
          <p:nvPr>
            <p:ph type="title"/>
          </p:nvPr>
        </p:nvSpPr>
        <p:spPr/>
        <p:txBody>
          <a:bodyPr/>
          <a:lstStyle/>
          <a:p>
            <a:r>
              <a:rPr lang="nl-NL" dirty="0"/>
              <a:t>SG online</a:t>
            </a:r>
          </a:p>
        </p:txBody>
      </p:sp>
      <p:pic>
        <p:nvPicPr>
          <p:cNvPr id="7" name="Afbeelding 6">
            <a:extLst>
              <a:ext uri="{FF2B5EF4-FFF2-40B4-BE49-F238E27FC236}">
                <a16:creationId xmlns:a16="http://schemas.microsoft.com/office/drawing/2014/main" id="{69026254-1FCE-4138-B7E6-CF7051F9A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759" y="2660258"/>
            <a:ext cx="6546209" cy="3266065"/>
          </a:xfrm>
          <a:prstGeom prst="rect">
            <a:avLst/>
          </a:prstGeom>
        </p:spPr>
      </p:pic>
      <p:sp>
        <p:nvSpPr>
          <p:cNvPr id="8" name="Tekstvak 7">
            <a:extLst>
              <a:ext uri="{FF2B5EF4-FFF2-40B4-BE49-F238E27FC236}">
                <a16:creationId xmlns:a16="http://schemas.microsoft.com/office/drawing/2014/main" id="{235BFFB4-69CD-4052-87C4-CFC79A91C8DC}"/>
              </a:ext>
            </a:extLst>
          </p:cNvPr>
          <p:cNvSpPr txBox="1"/>
          <p:nvPr/>
        </p:nvSpPr>
        <p:spPr>
          <a:xfrm>
            <a:off x="9766220" y="3893181"/>
            <a:ext cx="1500554" cy="400110"/>
          </a:xfrm>
          <a:prstGeom prst="rect">
            <a:avLst/>
          </a:prstGeom>
          <a:noFill/>
        </p:spPr>
        <p:txBody>
          <a:bodyPr wrap="square" rtlCol="0">
            <a:spAutoFit/>
          </a:bodyPr>
          <a:lstStyle/>
          <a:p>
            <a:r>
              <a:rPr lang="nl-NL" sz="2000" b="1" dirty="0">
                <a:solidFill>
                  <a:srgbClr val="FF0000"/>
                </a:solidFill>
              </a:rPr>
              <a:t>Foto 1</a:t>
            </a:r>
          </a:p>
        </p:txBody>
      </p:sp>
    </p:spTree>
    <p:extLst>
      <p:ext uri="{BB962C8B-B14F-4D97-AF65-F5344CB8AC3E}">
        <p14:creationId xmlns:p14="http://schemas.microsoft.com/office/powerpoint/2010/main" val="177339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5714803-252F-47DB-8794-DD012B086D8D}"/>
              </a:ext>
            </a:extLst>
          </p:cNvPr>
          <p:cNvSpPr>
            <a:spLocks noGrp="1"/>
          </p:cNvSpPr>
          <p:nvPr>
            <p:ph idx="1"/>
          </p:nvPr>
        </p:nvSpPr>
        <p:spPr/>
        <p:txBody>
          <a:bodyPr/>
          <a:lstStyle/>
          <a:p>
            <a:pPr marL="0" indent="0">
              <a:buNone/>
            </a:pPr>
            <a:endParaRPr lang="nl-NL" dirty="0"/>
          </a:p>
          <a:p>
            <a:pPr marL="0" indent="0">
              <a:buNone/>
            </a:pPr>
            <a:r>
              <a:rPr lang="nl-NL" dirty="0"/>
              <a:t>Om eenvoudig overzicht te houden binnen je koppel dieren, kan het handig zijn om dieren in te delen in groepen. Dieren in groepen blijven altijd zichtbaar in de stallijst, maar zitten daarnaast ook in een zelf gecreëerde groep. </a:t>
            </a:r>
          </a:p>
          <a:p>
            <a:pPr marL="0" indent="0">
              <a:buNone/>
            </a:pPr>
            <a:endParaRPr lang="nl-NL" dirty="0"/>
          </a:p>
          <a:p>
            <a:pPr marL="0" indent="0">
              <a:buNone/>
            </a:pPr>
            <a:r>
              <a:rPr lang="nl-NL" sz="2000" dirty="0"/>
              <a:t>Groepen aanmaken kan </a:t>
            </a:r>
            <a:r>
              <a:rPr lang="nl-NL" sz="2000"/>
              <a:t>handig zijn voor </a:t>
            </a:r>
            <a:r>
              <a:rPr lang="nl-NL" sz="2000" dirty="0"/>
              <a:t>het volgende:</a:t>
            </a:r>
          </a:p>
          <a:p>
            <a:r>
              <a:rPr lang="nl-NL" sz="2000" dirty="0"/>
              <a:t>Je creëert overzicht binnen je koppel</a:t>
            </a:r>
          </a:p>
          <a:p>
            <a:r>
              <a:rPr lang="nl-NL" sz="2000" dirty="0"/>
              <a:t>Je kunt een groep gebruiken om eenvoudig Q-koorts vaccinaties te melden  			 </a:t>
            </a:r>
            <a:r>
              <a:rPr lang="nl-NL" sz="1600" dirty="0"/>
              <a:t>(zie handleiding Selecteren grote groep voor Q-koorts melding of transport)</a:t>
            </a:r>
          </a:p>
          <a:p>
            <a:r>
              <a:rPr lang="nl-NL" sz="2000" dirty="0"/>
              <a:t>Transport meldingen van grote aantallen gaat eenvoudig via het creëren van een groep            	 </a:t>
            </a:r>
            <a:r>
              <a:rPr lang="nl-NL" sz="1600" dirty="0"/>
              <a:t>(zie handleiding Selecteren grote groep voor Q-koorts melding of transport)</a:t>
            </a:r>
          </a:p>
          <a:p>
            <a:r>
              <a:rPr lang="nl-NL" sz="2000" dirty="0"/>
              <a:t>Groep gebruiken voor het toevoegen van een handeling (bijvoorbeeld bekappen, medicatie, scheren)</a:t>
            </a:r>
          </a:p>
          <a:p>
            <a:endParaRPr lang="nl-NL" sz="1800" dirty="0"/>
          </a:p>
          <a:p>
            <a:endParaRPr lang="nl-NL" dirty="0"/>
          </a:p>
          <a:p>
            <a:endParaRPr lang="nl-NL" dirty="0"/>
          </a:p>
          <a:p>
            <a:pPr marL="0" indent="0">
              <a:buNone/>
            </a:pPr>
            <a:endParaRPr lang="nl-NL" dirty="0"/>
          </a:p>
          <a:p>
            <a:pPr marL="0" indent="0">
              <a:buNone/>
            </a:pPr>
            <a:endParaRPr lang="nl-NL" dirty="0"/>
          </a:p>
          <a:p>
            <a:endParaRPr lang="nl-NL" dirty="0"/>
          </a:p>
        </p:txBody>
      </p:sp>
      <p:sp>
        <p:nvSpPr>
          <p:cNvPr id="3" name="Tijdelijke aanduiding voor dianummer 2">
            <a:extLst>
              <a:ext uri="{FF2B5EF4-FFF2-40B4-BE49-F238E27FC236}">
                <a16:creationId xmlns:a16="http://schemas.microsoft.com/office/drawing/2014/main" id="{61C8E43C-E0CD-4B53-A3AF-86BC368B07CD}"/>
              </a:ext>
            </a:extLst>
          </p:cNvPr>
          <p:cNvSpPr>
            <a:spLocks noGrp="1"/>
          </p:cNvSpPr>
          <p:nvPr>
            <p:ph type="sldNum" sz="quarter" idx="12"/>
          </p:nvPr>
        </p:nvSpPr>
        <p:spPr/>
        <p:txBody>
          <a:bodyPr/>
          <a:lstStyle/>
          <a:p>
            <a:fld id="{6FD12C59-4D8A-42CE-AAF6-71F18F7A5AA2}" type="slidenum">
              <a:rPr lang="nl-NL" smtClean="0"/>
              <a:t>2</a:t>
            </a:fld>
            <a:endParaRPr lang="nl-NL" dirty="0"/>
          </a:p>
        </p:txBody>
      </p:sp>
      <p:sp>
        <p:nvSpPr>
          <p:cNvPr id="4" name="Titel 3">
            <a:extLst>
              <a:ext uri="{FF2B5EF4-FFF2-40B4-BE49-F238E27FC236}">
                <a16:creationId xmlns:a16="http://schemas.microsoft.com/office/drawing/2014/main" id="{5FCB0A7E-0ECD-4B47-BDEA-1635183FA76D}"/>
              </a:ext>
            </a:extLst>
          </p:cNvPr>
          <p:cNvSpPr>
            <a:spLocks noGrp="1"/>
          </p:cNvSpPr>
          <p:nvPr>
            <p:ph type="title"/>
          </p:nvPr>
        </p:nvSpPr>
        <p:spPr/>
        <p:txBody>
          <a:bodyPr/>
          <a:lstStyle/>
          <a:p>
            <a:pPr marL="0" indent="0"/>
            <a:r>
              <a:rPr lang="nl-NL" sz="2400" dirty="0"/>
              <a:t>Groepen creëren binnen je koppel</a:t>
            </a:r>
            <a:br>
              <a:rPr lang="nl-NL" sz="2400" dirty="0"/>
            </a:br>
            <a:endParaRPr lang="nl-NL" sz="2400" dirty="0"/>
          </a:p>
        </p:txBody>
      </p:sp>
    </p:spTree>
    <p:extLst>
      <p:ext uri="{BB962C8B-B14F-4D97-AF65-F5344CB8AC3E}">
        <p14:creationId xmlns:p14="http://schemas.microsoft.com/office/powerpoint/2010/main" val="393606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76C32EF-0C18-4B71-BB9E-6CEDD2B6CC10}"/>
              </a:ext>
            </a:extLst>
          </p:cNvPr>
          <p:cNvSpPr>
            <a:spLocks noGrp="1"/>
          </p:cNvSpPr>
          <p:nvPr>
            <p:ph type="sldNum" sz="quarter" idx="12"/>
          </p:nvPr>
        </p:nvSpPr>
        <p:spPr/>
        <p:txBody>
          <a:bodyPr/>
          <a:lstStyle/>
          <a:p>
            <a:fld id="{6FD12C59-4D8A-42CE-AAF6-71F18F7A5AA2}" type="slidenum">
              <a:rPr lang="nl-NL" smtClean="0"/>
              <a:t>3</a:t>
            </a:fld>
            <a:endParaRPr lang="nl-NL" dirty="0"/>
          </a:p>
        </p:txBody>
      </p:sp>
      <p:sp>
        <p:nvSpPr>
          <p:cNvPr id="4" name="Titel 3">
            <a:extLst>
              <a:ext uri="{FF2B5EF4-FFF2-40B4-BE49-F238E27FC236}">
                <a16:creationId xmlns:a16="http://schemas.microsoft.com/office/drawing/2014/main" id="{1358F7E2-73C4-45CB-A86E-903AA3625B4A}"/>
              </a:ext>
            </a:extLst>
          </p:cNvPr>
          <p:cNvSpPr>
            <a:spLocks noGrp="1"/>
          </p:cNvSpPr>
          <p:nvPr>
            <p:ph type="title"/>
          </p:nvPr>
        </p:nvSpPr>
        <p:spPr/>
        <p:txBody>
          <a:bodyPr/>
          <a:lstStyle/>
          <a:p>
            <a:r>
              <a:rPr lang="nl-NL" dirty="0"/>
              <a:t>Homescherm veehouder - stallijst</a:t>
            </a:r>
          </a:p>
        </p:txBody>
      </p:sp>
      <p:sp>
        <p:nvSpPr>
          <p:cNvPr id="8" name="Rechthoek 7">
            <a:extLst>
              <a:ext uri="{FF2B5EF4-FFF2-40B4-BE49-F238E27FC236}">
                <a16:creationId xmlns:a16="http://schemas.microsoft.com/office/drawing/2014/main" id="{39A6CFA3-F1BF-4224-8264-3CE9FE6B691C}"/>
              </a:ext>
            </a:extLst>
          </p:cNvPr>
          <p:cNvSpPr/>
          <p:nvPr/>
        </p:nvSpPr>
        <p:spPr>
          <a:xfrm>
            <a:off x="630004" y="4737193"/>
            <a:ext cx="7798965" cy="1938992"/>
          </a:xfrm>
          <a:prstGeom prst="rect">
            <a:avLst/>
          </a:prstGeom>
        </p:spPr>
        <p:txBody>
          <a:bodyPr wrap="square">
            <a:spAutoFit/>
          </a:bodyPr>
          <a:lstStyle/>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Ga vanuit je stallijst naar tabblad “Groepen”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Klik op “Nieuwe groep” om een nieuwe groep aan te maken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Geef de groep een naam (bijvoorbeeld “Lammeren 2023”) en klik op opslaan  </a:t>
            </a:r>
          </a:p>
          <a:p>
            <a:pPr marL="285750" indent="-285750">
              <a:buFont typeface="Arial" panose="020B0604020202020204" pitchFamily="34" charset="0"/>
              <a:buChar char="•"/>
            </a:pPr>
            <a:endParaRPr lang="nl-NL"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dirty="0"/>
          </a:p>
        </p:txBody>
      </p:sp>
      <p:sp>
        <p:nvSpPr>
          <p:cNvPr id="14" name="Tekstvak 13">
            <a:extLst>
              <a:ext uri="{FF2B5EF4-FFF2-40B4-BE49-F238E27FC236}">
                <a16:creationId xmlns:a16="http://schemas.microsoft.com/office/drawing/2014/main" id="{2623BB57-C325-447F-826C-A8AC0F55D668}"/>
              </a:ext>
            </a:extLst>
          </p:cNvPr>
          <p:cNvSpPr txBox="1"/>
          <p:nvPr/>
        </p:nvSpPr>
        <p:spPr>
          <a:xfrm>
            <a:off x="9954807" y="5149061"/>
            <a:ext cx="1500554" cy="400110"/>
          </a:xfrm>
          <a:prstGeom prst="rect">
            <a:avLst/>
          </a:prstGeom>
          <a:noFill/>
        </p:spPr>
        <p:txBody>
          <a:bodyPr wrap="square" rtlCol="0">
            <a:spAutoFit/>
          </a:bodyPr>
          <a:lstStyle/>
          <a:p>
            <a:r>
              <a:rPr lang="nl-NL" sz="2000" b="1" dirty="0">
                <a:solidFill>
                  <a:srgbClr val="FF0000"/>
                </a:solidFill>
              </a:rPr>
              <a:t>Foto 8</a:t>
            </a:r>
          </a:p>
        </p:txBody>
      </p:sp>
      <p:pic>
        <p:nvPicPr>
          <p:cNvPr id="21" name="Afbeelding 20">
            <a:extLst>
              <a:ext uri="{FF2B5EF4-FFF2-40B4-BE49-F238E27FC236}">
                <a16:creationId xmlns:a16="http://schemas.microsoft.com/office/drawing/2014/main" id="{9D81C25A-30F9-43ED-9029-D7C9D660B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0" y="1619298"/>
            <a:ext cx="11258026" cy="2700944"/>
          </a:xfrm>
          <a:prstGeom prst="rect">
            <a:avLst/>
          </a:prstGeom>
        </p:spPr>
      </p:pic>
      <p:sp>
        <p:nvSpPr>
          <p:cNvPr id="22" name="Ovaal 21">
            <a:extLst>
              <a:ext uri="{FF2B5EF4-FFF2-40B4-BE49-F238E27FC236}">
                <a16:creationId xmlns:a16="http://schemas.microsoft.com/office/drawing/2014/main" id="{043A2F14-F23D-4081-8051-9FFB4B689E08}"/>
              </a:ext>
            </a:extLst>
          </p:cNvPr>
          <p:cNvSpPr/>
          <p:nvPr/>
        </p:nvSpPr>
        <p:spPr>
          <a:xfrm>
            <a:off x="0" y="2634143"/>
            <a:ext cx="1065402" cy="41945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3" name="Ovaal 22">
            <a:extLst>
              <a:ext uri="{FF2B5EF4-FFF2-40B4-BE49-F238E27FC236}">
                <a16:creationId xmlns:a16="http://schemas.microsoft.com/office/drawing/2014/main" id="{F6FBD59E-92E2-41AD-A306-FD43F761ECE3}"/>
              </a:ext>
            </a:extLst>
          </p:cNvPr>
          <p:cNvSpPr/>
          <p:nvPr/>
        </p:nvSpPr>
        <p:spPr>
          <a:xfrm>
            <a:off x="2065090" y="2533542"/>
            <a:ext cx="1065402" cy="29354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4" name="Ovaal 23">
            <a:extLst>
              <a:ext uri="{FF2B5EF4-FFF2-40B4-BE49-F238E27FC236}">
                <a16:creationId xmlns:a16="http://schemas.microsoft.com/office/drawing/2014/main" id="{3652CBBB-7120-4DEA-BE85-75D8CDDDFE28}"/>
              </a:ext>
            </a:extLst>
          </p:cNvPr>
          <p:cNvSpPr/>
          <p:nvPr/>
        </p:nvSpPr>
        <p:spPr>
          <a:xfrm>
            <a:off x="1697372" y="2906819"/>
            <a:ext cx="1065402" cy="29354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13375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E2C2C7C-4FD7-40BB-A130-1BB254C2E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12C59-4D8A-42CE-AAF6-71F18F7A5AA2}" type="slidenum">
              <a:rPr kumimoji="0" lang="nl-NL" sz="7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el 3">
            <a:extLst>
              <a:ext uri="{FF2B5EF4-FFF2-40B4-BE49-F238E27FC236}">
                <a16:creationId xmlns:a16="http://schemas.microsoft.com/office/drawing/2014/main" id="{E2C876B7-7BA4-44AD-8995-FE8DAE3BD6A6}"/>
              </a:ext>
            </a:extLst>
          </p:cNvPr>
          <p:cNvSpPr>
            <a:spLocks noGrp="1"/>
          </p:cNvSpPr>
          <p:nvPr>
            <p:ph type="title"/>
          </p:nvPr>
        </p:nvSpPr>
        <p:spPr/>
        <p:txBody>
          <a:bodyPr/>
          <a:lstStyle/>
          <a:p>
            <a:r>
              <a:rPr lang="nl-NL" dirty="0"/>
              <a:t>Dieren aan groep toevoegen</a:t>
            </a:r>
          </a:p>
        </p:txBody>
      </p:sp>
      <p:sp>
        <p:nvSpPr>
          <p:cNvPr id="8" name="Tekstvak 7">
            <a:extLst>
              <a:ext uri="{FF2B5EF4-FFF2-40B4-BE49-F238E27FC236}">
                <a16:creationId xmlns:a16="http://schemas.microsoft.com/office/drawing/2014/main" id="{587AC621-303E-49C2-8EE3-4518C6960F00}"/>
              </a:ext>
            </a:extLst>
          </p:cNvPr>
          <p:cNvSpPr txBox="1"/>
          <p:nvPr/>
        </p:nvSpPr>
        <p:spPr>
          <a:xfrm>
            <a:off x="544316" y="6192735"/>
            <a:ext cx="1500554" cy="400110"/>
          </a:xfrm>
          <a:prstGeom prst="rect">
            <a:avLst/>
          </a:prstGeom>
          <a:noFill/>
        </p:spPr>
        <p:txBody>
          <a:bodyPr wrap="square" rtlCol="0">
            <a:spAutoFit/>
          </a:bodyPr>
          <a:lstStyle/>
          <a:p>
            <a:r>
              <a:rPr lang="nl-NL" sz="2000" b="1" dirty="0">
                <a:solidFill>
                  <a:srgbClr val="FF0000"/>
                </a:solidFill>
              </a:rPr>
              <a:t>Foto 9</a:t>
            </a:r>
          </a:p>
        </p:txBody>
      </p:sp>
      <p:sp>
        <p:nvSpPr>
          <p:cNvPr id="13" name="Rechthoek 12">
            <a:extLst>
              <a:ext uri="{FF2B5EF4-FFF2-40B4-BE49-F238E27FC236}">
                <a16:creationId xmlns:a16="http://schemas.microsoft.com/office/drawing/2014/main" id="{6BD7C467-43D0-450C-B546-935F02B1A0F5}"/>
              </a:ext>
            </a:extLst>
          </p:cNvPr>
          <p:cNvSpPr/>
          <p:nvPr/>
        </p:nvSpPr>
        <p:spPr>
          <a:xfrm>
            <a:off x="544316" y="1687395"/>
            <a:ext cx="8622324" cy="772006"/>
          </a:xfrm>
          <a:prstGeom prst="rect">
            <a:avLst/>
          </a:prstGeom>
        </p:spPr>
        <p:txBody>
          <a:bodyPr wrap="square">
            <a:spAutoFit/>
          </a:bodyPr>
          <a:lstStyle/>
          <a:p>
            <a:pPr marL="342900" indent="-342900">
              <a:lnSpc>
                <a:spcPts val="2200"/>
              </a:lnSpc>
              <a:spcBef>
                <a:spcPts val="900"/>
              </a:spcBef>
              <a:buClr>
                <a:srgbClr val="0068B3"/>
              </a:buClr>
              <a:buFont typeface="Arial" panose="020B0604020202020204" pitchFamily="34" charset="0"/>
              <a:buChar char="•"/>
            </a:pPr>
            <a:r>
              <a:rPr lang="nl-NL" sz="2200" dirty="0">
                <a:latin typeface="Arial" panose="020B0604020202020204" pitchFamily="34" charset="0"/>
                <a:cs typeface="Arial" panose="020B0604020202020204" pitchFamily="34" charset="0"/>
              </a:rPr>
              <a:t>Je nieuwe groep wordt zichtbaar links in het scherm</a:t>
            </a:r>
          </a:p>
          <a:p>
            <a:pPr marL="342900" indent="-342900">
              <a:lnSpc>
                <a:spcPts val="2200"/>
              </a:lnSpc>
              <a:spcBef>
                <a:spcPts val="900"/>
              </a:spcBef>
              <a:buClr>
                <a:srgbClr val="0068B3"/>
              </a:buClr>
              <a:buFont typeface="Arial" panose="020B0604020202020204" pitchFamily="34" charset="0"/>
              <a:buChar char="•"/>
            </a:pPr>
            <a:r>
              <a:rPr lang="nl-NL" sz="2200" dirty="0">
                <a:latin typeface="Arial" panose="020B0604020202020204" pitchFamily="34" charset="0"/>
                <a:cs typeface="Arial" panose="020B0604020202020204" pitchFamily="34" charset="0"/>
              </a:rPr>
              <a:t>Klik op “Dieren aan groep toevoegen”</a:t>
            </a:r>
          </a:p>
        </p:txBody>
      </p:sp>
      <p:pic>
        <p:nvPicPr>
          <p:cNvPr id="17" name="Afbeelding 16">
            <a:extLst>
              <a:ext uri="{FF2B5EF4-FFF2-40B4-BE49-F238E27FC236}">
                <a16:creationId xmlns:a16="http://schemas.microsoft.com/office/drawing/2014/main" id="{6B9FB01F-FFBB-46BE-A7BB-B7A75A4F2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11" y="2801938"/>
            <a:ext cx="11742178" cy="3028412"/>
          </a:xfrm>
          <a:prstGeom prst="rect">
            <a:avLst/>
          </a:prstGeom>
        </p:spPr>
      </p:pic>
      <p:sp>
        <p:nvSpPr>
          <p:cNvPr id="18" name="Ovaal 17">
            <a:extLst>
              <a:ext uri="{FF2B5EF4-FFF2-40B4-BE49-F238E27FC236}">
                <a16:creationId xmlns:a16="http://schemas.microsoft.com/office/drawing/2014/main" id="{B8C8BC0D-A2F7-47B0-B566-175E74D34A48}"/>
              </a:ext>
            </a:extLst>
          </p:cNvPr>
          <p:cNvSpPr/>
          <p:nvPr/>
        </p:nvSpPr>
        <p:spPr>
          <a:xfrm>
            <a:off x="6192474" y="4022596"/>
            <a:ext cx="1508620" cy="29354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31874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1F9C951-437C-403A-80D1-1F7BAE7E0A26}"/>
              </a:ext>
            </a:extLst>
          </p:cNvPr>
          <p:cNvSpPr>
            <a:spLocks noGrp="1"/>
          </p:cNvSpPr>
          <p:nvPr>
            <p:ph type="sldNum" sz="quarter" idx="12"/>
          </p:nvPr>
        </p:nvSpPr>
        <p:spPr/>
        <p:txBody>
          <a:bodyPr/>
          <a:lstStyle/>
          <a:p>
            <a:fld id="{6FD12C59-4D8A-42CE-AAF6-71F18F7A5AA2}" type="slidenum">
              <a:rPr lang="nl-NL" smtClean="0"/>
              <a:t>5</a:t>
            </a:fld>
            <a:endParaRPr lang="nl-NL" dirty="0"/>
          </a:p>
        </p:txBody>
      </p:sp>
      <p:sp>
        <p:nvSpPr>
          <p:cNvPr id="4" name="Titel 3">
            <a:extLst>
              <a:ext uri="{FF2B5EF4-FFF2-40B4-BE49-F238E27FC236}">
                <a16:creationId xmlns:a16="http://schemas.microsoft.com/office/drawing/2014/main" id="{B0ECE95E-CCB3-4F95-82AB-A52CE76C6FBA}"/>
              </a:ext>
            </a:extLst>
          </p:cNvPr>
          <p:cNvSpPr>
            <a:spLocks noGrp="1"/>
          </p:cNvSpPr>
          <p:nvPr>
            <p:ph type="title"/>
          </p:nvPr>
        </p:nvSpPr>
        <p:spPr/>
        <p:txBody>
          <a:bodyPr/>
          <a:lstStyle/>
          <a:p>
            <a:r>
              <a:rPr lang="nl-NL" dirty="0"/>
              <a:t>Dieren aan groep toevoegen</a:t>
            </a:r>
          </a:p>
        </p:txBody>
      </p:sp>
      <p:sp>
        <p:nvSpPr>
          <p:cNvPr id="5" name="Rechthoek 4">
            <a:extLst>
              <a:ext uri="{FF2B5EF4-FFF2-40B4-BE49-F238E27FC236}">
                <a16:creationId xmlns:a16="http://schemas.microsoft.com/office/drawing/2014/main" id="{8D124858-BBF5-4153-A9E2-9C25DCAE95C0}"/>
              </a:ext>
            </a:extLst>
          </p:cNvPr>
          <p:cNvSpPr/>
          <p:nvPr/>
        </p:nvSpPr>
        <p:spPr>
          <a:xfrm>
            <a:off x="295125" y="1257453"/>
            <a:ext cx="4675035" cy="4871655"/>
          </a:xfrm>
          <a:prstGeom prst="rect">
            <a:avLst/>
          </a:prstGeom>
        </p:spPr>
        <p:txBody>
          <a:bodyPr wrap="square">
            <a:spAutoFit/>
          </a:bodyPr>
          <a:lstStyle/>
          <a:p>
            <a:pPr>
              <a:lnSpc>
                <a:spcPts val="2200"/>
              </a:lnSpc>
              <a:spcBef>
                <a:spcPts val="900"/>
              </a:spcBef>
              <a:buClr>
                <a:srgbClr val="0068B3"/>
              </a:buClr>
              <a:buFont typeface="Arial" panose="020B0604020202020204" pitchFamily="34" charset="0"/>
            </a:pPr>
            <a:r>
              <a:rPr lang="nl-NL" sz="2000" dirty="0">
                <a:latin typeface="Arial" panose="020B0604020202020204" pitchFamily="34" charset="0"/>
                <a:cs typeface="Arial" panose="020B0604020202020204" pitchFamily="34" charset="0"/>
              </a:rPr>
              <a:t>Gebruik eventueel de filters om een juiste selectie te maken.</a:t>
            </a:r>
          </a:p>
          <a:p>
            <a:pPr>
              <a:lnSpc>
                <a:spcPts val="2200"/>
              </a:lnSpc>
              <a:spcBef>
                <a:spcPts val="900"/>
              </a:spcBef>
              <a:buClr>
                <a:srgbClr val="0068B3"/>
              </a:buClr>
              <a:buFont typeface="Arial" panose="020B0604020202020204" pitchFamily="34" charset="0"/>
            </a:pPr>
            <a:r>
              <a:rPr lang="nl-NL" sz="2000" dirty="0">
                <a:latin typeface="Arial" panose="020B0604020202020204" pitchFamily="34" charset="0"/>
                <a:cs typeface="Arial" panose="020B0604020202020204" pitchFamily="34" charset="0"/>
              </a:rPr>
              <a:t>Na vullen filters klik op “Zoek!”</a:t>
            </a:r>
          </a:p>
          <a:p>
            <a:pPr marL="342900" indent="-342900">
              <a:lnSpc>
                <a:spcPts val="2200"/>
              </a:lnSpc>
              <a:spcBef>
                <a:spcPts val="900"/>
              </a:spcBef>
              <a:buClr>
                <a:srgbClr val="0068B3"/>
              </a:buClr>
              <a:buFont typeface="Arial" panose="020B0604020202020204" pitchFamily="34" charset="0"/>
              <a:buChar char="•"/>
            </a:pPr>
            <a:r>
              <a:rPr lang="nl-NL" sz="2000" dirty="0">
                <a:latin typeface="Arial" panose="020B0604020202020204" pitchFamily="34" charset="0"/>
                <a:cs typeface="Arial" panose="020B0604020202020204" pitchFamily="34" charset="0"/>
              </a:rPr>
              <a:t>Selecteer de betreffende dieren door er op te klikken of klik op de knop “Selecteer allen”</a:t>
            </a:r>
          </a:p>
          <a:p>
            <a:pPr marL="342900" indent="-342900">
              <a:lnSpc>
                <a:spcPts val="2200"/>
              </a:lnSpc>
              <a:spcBef>
                <a:spcPts val="900"/>
              </a:spcBef>
              <a:buClr>
                <a:srgbClr val="0068B3"/>
              </a:buClr>
              <a:buFont typeface="Arial" panose="020B0604020202020204" pitchFamily="34" charset="0"/>
              <a:buChar char="•"/>
            </a:pPr>
            <a:r>
              <a:rPr lang="nl-NL" sz="2000" dirty="0">
                <a:latin typeface="Arial" panose="020B0604020202020204" pitchFamily="34" charset="0"/>
                <a:cs typeface="Arial" panose="020B0604020202020204" pitchFamily="34" charset="0"/>
              </a:rPr>
              <a:t>Klik vervolgens op “Selectie aan groep toevoegen”</a:t>
            </a:r>
          </a:p>
          <a:p>
            <a:pPr marL="342900" indent="-342900">
              <a:lnSpc>
                <a:spcPts val="2200"/>
              </a:lnSpc>
              <a:spcBef>
                <a:spcPts val="900"/>
              </a:spcBef>
              <a:buClr>
                <a:srgbClr val="0068B3"/>
              </a:buClr>
              <a:buFont typeface="Arial" panose="020B0604020202020204" pitchFamily="34" charset="0"/>
              <a:buChar char="•"/>
            </a:pPr>
            <a:endParaRPr lang="nl-NL" sz="2200" dirty="0">
              <a:latin typeface="Arial" panose="020B0604020202020204" pitchFamily="34" charset="0"/>
              <a:cs typeface="Arial" panose="020B0604020202020204" pitchFamily="34" charset="0"/>
            </a:endParaRPr>
          </a:p>
          <a:p>
            <a:pPr>
              <a:lnSpc>
                <a:spcPts val="2200"/>
              </a:lnSpc>
              <a:spcBef>
                <a:spcPts val="900"/>
              </a:spcBef>
              <a:buClr>
                <a:srgbClr val="0068B3"/>
              </a:buClr>
            </a:pPr>
            <a:r>
              <a:rPr lang="nl-NL" sz="1400" b="1" dirty="0">
                <a:latin typeface="Arial" panose="020B0604020202020204" pitchFamily="34" charset="0"/>
                <a:cs typeface="Arial" panose="020B0604020202020204" pitchFamily="34" charset="0"/>
              </a:rPr>
              <a:t>Let op:</a:t>
            </a:r>
            <a:r>
              <a:rPr lang="nl-NL" sz="1400" dirty="0">
                <a:latin typeface="Arial" panose="020B0604020202020204" pitchFamily="34" charset="0"/>
                <a:cs typeface="Arial" panose="020B0604020202020204" pitchFamily="34" charset="0"/>
              </a:rPr>
              <a:t> per scherm worden maximaal 500 dieren getoond. Bevat de lijst meer dieren en wil je meer dan 500 dieren selecteren, dan kun je doorklikken naar de volgende pagina en wederom op “Selecteer allen” klikken om de selectie uit te breiden. Bij “selecteer allen” worden enkel de dieren geselecteerd van die pagina.</a:t>
            </a:r>
          </a:p>
        </p:txBody>
      </p:sp>
      <p:sp>
        <p:nvSpPr>
          <p:cNvPr id="11" name="Tekstvak 10">
            <a:extLst>
              <a:ext uri="{FF2B5EF4-FFF2-40B4-BE49-F238E27FC236}">
                <a16:creationId xmlns:a16="http://schemas.microsoft.com/office/drawing/2014/main" id="{562EC85A-25EC-4E04-9089-1E1841C361F8}"/>
              </a:ext>
            </a:extLst>
          </p:cNvPr>
          <p:cNvSpPr txBox="1"/>
          <p:nvPr/>
        </p:nvSpPr>
        <p:spPr>
          <a:xfrm>
            <a:off x="5090265" y="6234953"/>
            <a:ext cx="1500554" cy="400110"/>
          </a:xfrm>
          <a:prstGeom prst="rect">
            <a:avLst/>
          </a:prstGeom>
          <a:noFill/>
        </p:spPr>
        <p:txBody>
          <a:bodyPr wrap="square" rtlCol="0">
            <a:spAutoFit/>
          </a:bodyPr>
          <a:lstStyle/>
          <a:p>
            <a:r>
              <a:rPr lang="nl-NL" sz="2000" b="1" dirty="0">
                <a:solidFill>
                  <a:srgbClr val="FF0000"/>
                </a:solidFill>
              </a:rPr>
              <a:t>Foto 10</a:t>
            </a:r>
          </a:p>
        </p:txBody>
      </p:sp>
      <p:pic>
        <p:nvPicPr>
          <p:cNvPr id="19" name="Afbeelding 18">
            <a:extLst>
              <a:ext uri="{FF2B5EF4-FFF2-40B4-BE49-F238E27FC236}">
                <a16:creationId xmlns:a16="http://schemas.microsoft.com/office/drawing/2014/main" id="{C2A3CA93-6D69-444B-8390-7B414DB89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947" y="1257453"/>
            <a:ext cx="6524273" cy="4946206"/>
          </a:xfrm>
          <a:prstGeom prst="rect">
            <a:avLst/>
          </a:prstGeom>
        </p:spPr>
      </p:pic>
      <p:sp>
        <p:nvSpPr>
          <p:cNvPr id="20" name="Ovaal 19">
            <a:extLst>
              <a:ext uri="{FF2B5EF4-FFF2-40B4-BE49-F238E27FC236}">
                <a16:creationId xmlns:a16="http://schemas.microsoft.com/office/drawing/2014/main" id="{D335BEC1-F04F-4268-9669-DCFC32236A4D}"/>
              </a:ext>
            </a:extLst>
          </p:cNvPr>
          <p:cNvSpPr/>
          <p:nvPr/>
        </p:nvSpPr>
        <p:spPr>
          <a:xfrm>
            <a:off x="10110133" y="1724012"/>
            <a:ext cx="610998" cy="29354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1" name="Ovaal 20">
            <a:extLst>
              <a:ext uri="{FF2B5EF4-FFF2-40B4-BE49-F238E27FC236}">
                <a16:creationId xmlns:a16="http://schemas.microsoft.com/office/drawing/2014/main" id="{6E9F06C6-1C86-450D-BD2A-4609BDF49F40}"/>
              </a:ext>
            </a:extLst>
          </p:cNvPr>
          <p:cNvSpPr/>
          <p:nvPr/>
        </p:nvSpPr>
        <p:spPr>
          <a:xfrm>
            <a:off x="6741857" y="2353258"/>
            <a:ext cx="1529688" cy="37316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2" name="Ovaal 21">
            <a:extLst>
              <a:ext uri="{FF2B5EF4-FFF2-40B4-BE49-F238E27FC236}">
                <a16:creationId xmlns:a16="http://schemas.microsoft.com/office/drawing/2014/main" id="{C2DFE1A2-6E98-4535-9563-69105AF1E930}"/>
              </a:ext>
            </a:extLst>
          </p:cNvPr>
          <p:cNvSpPr/>
          <p:nvPr/>
        </p:nvSpPr>
        <p:spPr>
          <a:xfrm>
            <a:off x="5291357" y="2397927"/>
            <a:ext cx="908108" cy="28655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398981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E2C2C7C-4FD7-40BB-A130-1BB254C2E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12C59-4D8A-42CE-AAF6-71F18F7A5AA2}" type="slidenum">
              <a:rPr kumimoji="0" lang="nl-NL" sz="7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el 3">
            <a:extLst>
              <a:ext uri="{FF2B5EF4-FFF2-40B4-BE49-F238E27FC236}">
                <a16:creationId xmlns:a16="http://schemas.microsoft.com/office/drawing/2014/main" id="{E2C876B7-7BA4-44AD-8995-FE8DAE3BD6A6}"/>
              </a:ext>
            </a:extLst>
          </p:cNvPr>
          <p:cNvSpPr>
            <a:spLocks noGrp="1"/>
          </p:cNvSpPr>
          <p:nvPr>
            <p:ph type="title"/>
          </p:nvPr>
        </p:nvSpPr>
        <p:spPr/>
        <p:txBody>
          <a:bodyPr/>
          <a:lstStyle/>
          <a:p>
            <a:r>
              <a:rPr lang="nl-NL" dirty="0"/>
              <a:t>Dieren aan groep toevoegen</a:t>
            </a:r>
          </a:p>
        </p:txBody>
      </p:sp>
      <p:sp>
        <p:nvSpPr>
          <p:cNvPr id="8" name="Tekstvak 7">
            <a:extLst>
              <a:ext uri="{FF2B5EF4-FFF2-40B4-BE49-F238E27FC236}">
                <a16:creationId xmlns:a16="http://schemas.microsoft.com/office/drawing/2014/main" id="{587AC621-303E-49C2-8EE3-4518C6960F00}"/>
              </a:ext>
            </a:extLst>
          </p:cNvPr>
          <p:cNvSpPr txBox="1"/>
          <p:nvPr/>
        </p:nvSpPr>
        <p:spPr>
          <a:xfrm>
            <a:off x="561094" y="6329469"/>
            <a:ext cx="1500554" cy="400110"/>
          </a:xfrm>
          <a:prstGeom prst="rect">
            <a:avLst/>
          </a:prstGeom>
          <a:noFill/>
        </p:spPr>
        <p:txBody>
          <a:bodyPr wrap="square" rtlCol="0">
            <a:spAutoFit/>
          </a:bodyPr>
          <a:lstStyle/>
          <a:p>
            <a:r>
              <a:rPr lang="nl-NL" sz="2000" b="1" dirty="0">
                <a:solidFill>
                  <a:srgbClr val="FF0000"/>
                </a:solidFill>
              </a:rPr>
              <a:t>Foto 11</a:t>
            </a:r>
          </a:p>
        </p:txBody>
      </p:sp>
      <p:sp>
        <p:nvSpPr>
          <p:cNvPr id="13" name="Rechthoek 12">
            <a:extLst>
              <a:ext uri="{FF2B5EF4-FFF2-40B4-BE49-F238E27FC236}">
                <a16:creationId xmlns:a16="http://schemas.microsoft.com/office/drawing/2014/main" id="{6BD7C467-43D0-450C-B546-935F02B1A0F5}"/>
              </a:ext>
            </a:extLst>
          </p:cNvPr>
          <p:cNvSpPr/>
          <p:nvPr/>
        </p:nvSpPr>
        <p:spPr>
          <a:xfrm>
            <a:off x="477204" y="1077623"/>
            <a:ext cx="8339625" cy="1054135"/>
          </a:xfrm>
          <a:prstGeom prst="rect">
            <a:avLst/>
          </a:prstGeom>
        </p:spPr>
        <p:txBody>
          <a:bodyPr wrap="square">
            <a:spAutoFit/>
          </a:bodyPr>
          <a:lstStyle/>
          <a:p>
            <a:pPr marL="342900" indent="-342900">
              <a:lnSpc>
                <a:spcPts val="2200"/>
              </a:lnSpc>
              <a:spcBef>
                <a:spcPts val="900"/>
              </a:spcBef>
              <a:buClr>
                <a:srgbClr val="0068B3"/>
              </a:buClr>
              <a:buFont typeface="Arial" panose="020B0604020202020204" pitchFamily="34" charset="0"/>
              <a:buChar char="•"/>
            </a:pPr>
            <a:r>
              <a:rPr lang="nl-NL" sz="2000" dirty="0">
                <a:latin typeface="Arial" panose="020B0604020202020204" pitchFamily="34" charset="0"/>
                <a:cs typeface="Arial" panose="020B0604020202020204" pitchFamily="34" charset="0"/>
              </a:rPr>
              <a:t>Rechts in het scherm zie je vervolgens dat de dieren zijn toegevoegd aan de groep</a:t>
            </a:r>
          </a:p>
          <a:p>
            <a:pPr>
              <a:lnSpc>
                <a:spcPts val="2200"/>
              </a:lnSpc>
              <a:spcBef>
                <a:spcPts val="900"/>
              </a:spcBef>
              <a:buClr>
                <a:srgbClr val="0068B3"/>
              </a:buClr>
            </a:pPr>
            <a:endParaRPr lang="nl-NL" sz="2200" dirty="0">
              <a:latin typeface="Arial" panose="020B0604020202020204" pitchFamily="34" charset="0"/>
              <a:cs typeface="Arial" panose="020B0604020202020204" pitchFamily="34" charset="0"/>
            </a:endParaRPr>
          </a:p>
        </p:txBody>
      </p:sp>
      <p:pic>
        <p:nvPicPr>
          <p:cNvPr id="22" name="Afbeelding 21">
            <a:extLst>
              <a:ext uri="{FF2B5EF4-FFF2-40B4-BE49-F238E27FC236}">
                <a16:creationId xmlns:a16="http://schemas.microsoft.com/office/drawing/2014/main" id="{D70542E3-02BD-4C99-B9EC-AD0461BE0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94" y="1917888"/>
            <a:ext cx="10771911" cy="4029907"/>
          </a:xfrm>
          <a:prstGeom prst="rect">
            <a:avLst/>
          </a:prstGeom>
        </p:spPr>
      </p:pic>
    </p:spTree>
    <p:extLst>
      <p:ext uri="{BB962C8B-B14F-4D97-AF65-F5344CB8AC3E}">
        <p14:creationId xmlns:p14="http://schemas.microsoft.com/office/powerpoint/2010/main" val="2089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jabloon Corporate EN">
  <a:themeElements>
    <a:clrScheme name="Aangepast 3">
      <a:dk1>
        <a:sysClr val="windowText" lastClr="000000"/>
      </a:dk1>
      <a:lt1>
        <a:sysClr val="window" lastClr="FFFFFF"/>
      </a:lt1>
      <a:dk2>
        <a:srgbClr val="44546A"/>
      </a:dk2>
      <a:lt2>
        <a:srgbClr val="FFFFFF"/>
      </a:lt2>
      <a:accent1>
        <a:srgbClr val="006EB2"/>
      </a:accent1>
      <a:accent2>
        <a:srgbClr val="69B92D"/>
      </a:accent2>
      <a:accent3>
        <a:srgbClr val="80B7D8"/>
      </a:accent3>
      <a:accent4>
        <a:srgbClr val="B4DC96"/>
      </a:accent4>
      <a:accent5>
        <a:srgbClr val="CCE2F0"/>
      </a:accent5>
      <a:accent6>
        <a:srgbClr val="E1F1D5"/>
      </a:accent6>
      <a:hlink>
        <a:srgbClr val="006EB2"/>
      </a:hlink>
      <a:folHlink>
        <a:srgbClr val="00B05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350</Words>
  <Application>Microsoft Office PowerPoint</Application>
  <PresentationFormat>Breedbeeld</PresentationFormat>
  <Paragraphs>43</Paragraphs>
  <Slides>6</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6</vt:i4>
      </vt:variant>
    </vt:vector>
  </HeadingPairs>
  <TitlesOfParts>
    <vt:vector size="8" baseType="lpstr">
      <vt:lpstr>Arial</vt:lpstr>
      <vt:lpstr>Sjabloon Corporate EN</vt:lpstr>
      <vt:lpstr>SG online</vt:lpstr>
      <vt:lpstr>Groepen creëren binnen je koppel </vt:lpstr>
      <vt:lpstr>Homescherm veehouder - stallijst</vt:lpstr>
      <vt:lpstr>Dieren aan groep toevoegen</vt:lpstr>
      <vt:lpstr>Dieren aan groep toevoegen</vt:lpstr>
      <vt:lpstr>Dieren aan groep toevoegen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Online web</dc:title>
  <dc:creator>Hirsch-van Stek, Jessica</dc:creator>
  <cp:lastModifiedBy>Lammers-Peek, Anniek</cp:lastModifiedBy>
  <cp:revision>58</cp:revision>
  <dcterms:created xsi:type="dcterms:W3CDTF">2023-02-27T08:28:19Z</dcterms:created>
  <dcterms:modified xsi:type="dcterms:W3CDTF">2023-11-02T11:15:00Z</dcterms:modified>
</cp:coreProperties>
</file>